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8" r:id="rId5"/>
  </p:sldMasterIdLst>
  <p:notesMasterIdLst>
    <p:notesMasterId r:id="rId12"/>
  </p:notesMasterIdLst>
  <p:sldIdLst>
    <p:sldId id="256" r:id="rId6"/>
    <p:sldId id="277" r:id="rId7"/>
    <p:sldId id="276" r:id="rId8"/>
    <p:sldId id="275" r:id="rId9"/>
    <p:sldId id="278" r:id="rId10"/>
    <p:sldId id="279" r:id="rId11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Cambria" panose="02040503050406030204" pitchFamily="18" charset="0"/>
      <p:regular r:id="rId17"/>
      <p:bold r:id="rId18"/>
      <p:italic r:id="rId19"/>
      <p:boldItalic r:id="rId20"/>
    </p:embeddedFont>
    <p:embeddedFont>
      <p:font typeface="Franklin Gothic" panose="020B0603020102020204" pitchFamily="34" charset="0"/>
      <p:regular r:id="rId21"/>
      <p:bold r:id="rId22"/>
      <p:italic r:id="rId23"/>
      <p:boldItalic r:id="rId24"/>
    </p:embeddedFont>
    <p:embeddedFont>
      <p:font typeface="Georgia" panose="02040502050405020303" pitchFamily="18" charset="0"/>
      <p:regular r:id="rId25"/>
      <p:bold r:id="rId26"/>
      <p:italic r:id="rId27"/>
      <p:boldItalic r:id="rId28"/>
    </p:embeddedFont>
    <p:embeddedFont>
      <p:font typeface="Libre Franklin" pitchFamily="2" charset="77"/>
      <p:regular r:id="rId29"/>
      <p:bold r:id="rId30"/>
      <p:italic r:id="rId31"/>
      <p:boldItalic r:id="rId32"/>
    </p:embeddedFont>
    <p:embeddedFont>
      <p:font typeface="Libre Franklin Thin" pitchFamily="2" charset="77"/>
      <p:regular r:id="rId33"/>
      <p:bold r:id="rId34"/>
      <p:italic r:id="rId35"/>
      <p:boldItalic r:id="rId36"/>
    </p:embeddedFont>
    <p:embeddedFont>
      <p:font typeface="Salesforce Sans" panose="020B0505020202020203" pitchFamily="34" charset="77"/>
      <p:regular r:id="rId37"/>
      <p:bold r:id="rId38"/>
      <p:italic r:id="rId39"/>
      <p:boldItalic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5F9547C-1DFF-49D8-868C-E4E0B752569D}">
  <a:tblStyle styleId="{C5F9547C-1DFF-49D8-868C-E4E0B752569D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B8FFB186-C97C-4592-B1E4-882EF65ECBFF}" styleName="Table_1">
    <a:wholeTbl>
      <a:tcTxStyle b="off" i="off">
        <a:font>
          <a:latin typeface="Franklin Gothic Book"/>
          <a:ea typeface="Franklin Gothic Book"/>
          <a:cs typeface="Franklin Gothic Book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4F1ED"/>
          </a:solidFill>
        </a:fill>
      </a:tcStyle>
    </a:wholeTbl>
    <a:band1H>
      <a:tcTxStyle/>
      <a:tcStyle>
        <a:tcBdr/>
        <a:fill>
          <a:solidFill>
            <a:srgbClr val="E9E2D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E9E2D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Franklin Gothic Book"/>
          <a:ea typeface="Franklin Gothic Book"/>
          <a:cs typeface="Franklin Gothic Book"/>
        </a:font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 i="off">
        <a:font>
          <a:latin typeface="Franklin Gothic Book"/>
          <a:ea typeface="Franklin Gothic Book"/>
          <a:cs typeface="Franklin Gothic Book"/>
        </a:font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 i="off">
        <a:font>
          <a:latin typeface="Franklin Gothic Book"/>
          <a:ea typeface="Franklin Gothic Book"/>
          <a:cs typeface="Franklin Gothic Book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5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Franklin Gothic Book"/>
          <a:ea typeface="Franklin Gothic Book"/>
          <a:cs typeface="Franklin Gothic Book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5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909"/>
    <p:restoredTop sz="94698"/>
  </p:normalViewPr>
  <p:slideViewPr>
    <p:cSldViewPr snapToGrid="0">
      <p:cViewPr varScale="1">
        <p:scale>
          <a:sx n="179" d="100"/>
          <a:sy n="179" d="100"/>
        </p:scale>
        <p:origin x="840" y="19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font" Target="fonts/font14.fntdata"/><Relationship Id="rId39" Type="http://schemas.openxmlformats.org/officeDocument/2006/relationships/font" Target="fonts/font27.fntdata"/><Relationship Id="rId21" Type="http://schemas.openxmlformats.org/officeDocument/2006/relationships/font" Target="fonts/font9.fntdata"/><Relationship Id="rId34" Type="http://schemas.openxmlformats.org/officeDocument/2006/relationships/font" Target="fonts/font22.fntdata"/><Relationship Id="rId42" Type="http://schemas.openxmlformats.org/officeDocument/2006/relationships/viewProps" Target="viewProp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font" Target="fonts/font17.fntdata"/><Relationship Id="rId41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font" Target="fonts/font12.fntdata"/><Relationship Id="rId32" Type="http://schemas.openxmlformats.org/officeDocument/2006/relationships/font" Target="fonts/font20.fntdata"/><Relationship Id="rId37" Type="http://schemas.openxmlformats.org/officeDocument/2006/relationships/font" Target="fonts/font25.fntdata"/><Relationship Id="rId40" Type="http://schemas.openxmlformats.org/officeDocument/2006/relationships/font" Target="fonts/font28.fntdata"/><Relationship Id="rId5" Type="http://schemas.openxmlformats.org/officeDocument/2006/relationships/slideMaster" Target="slideMasters/slideMaster1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font" Target="fonts/font16.fntdata"/><Relationship Id="rId36" Type="http://schemas.openxmlformats.org/officeDocument/2006/relationships/font" Target="fonts/font24.fntdata"/><Relationship Id="rId10" Type="http://schemas.openxmlformats.org/officeDocument/2006/relationships/slide" Target="slides/slide5.xml"/><Relationship Id="rId19" Type="http://schemas.openxmlformats.org/officeDocument/2006/relationships/font" Target="fonts/font7.fntdata"/><Relationship Id="rId31" Type="http://schemas.openxmlformats.org/officeDocument/2006/relationships/font" Target="fonts/font19.fntdata"/><Relationship Id="rId44" Type="http://schemas.openxmlformats.org/officeDocument/2006/relationships/tableStyles" Target="tableStyles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font" Target="fonts/font15.fntdata"/><Relationship Id="rId30" Type="http://schemas.openxmlformats.org/officeDocument/2006/relationships/font" Target="fonts/font18.fntdata"/><Relationship Id="rId35" Type="http://schemas.openxmlformats.org/officeDocument/2006/relationships/font" Target="fonts/font23.fntdata"/><Relationship Id="rId43" Type="http://schemas.openxmlformats.org/officeDocument/2006/relationships/theme" Target="theme/theme1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33" Type="http://schemas.openxmlformats.org/officeDocument/2006/relationships/font" Target="fonts/font21.fntdata"/><Relationship Id="rId38" Type="http://schemas.openxmlformats.org/officeDocument/2006/relationships/font" Target="fonts/font2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a64be186b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a64be186b5_0_0:notes"/>
          <p:cNvSpPr txBox="1">
            <a:spLocks noGrp="1"/>
          </p:cNvSpPr>
          <p:nvPr>
            <p:ph type="body" idx="1"/>
          </p:nvPr>
        </p:nvSpPr>
        <p:spPr>
          <a:xfrm>
            <a:off x="399118" y="4343399"/>
            <a:ext cx="60597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600" tIns="89600" rIns="89600" bIns="896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T_Title">
  <p:cSld name="IT_Titl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"/>
          <p:cNvSpPr/>
          <p:nvPr/>
        </p:nvSpPr>
        <p:spPr>
          <a:xfrm>
            <a:off x="0" y="0"/>
            <a:ext cx="9144762" cy="5142448"/>
          </a:xfrm>
          <a:custGeom>
            <a:avLst/>
            <a:gdLst/>
            <a:ahLst/>
            <a:cxnLst/>
            <a:rect l="l" t="t" r="r" b="b"/>
            <a:pathLst>
              <a:path w="3352800" h="2002901" extrusionOk="0">
                <a:moveTo>
                  <a:pt x="0" y="2002901"/>
                </a:moveTo>
                <a:lnTo>
                  <a:pt x="2619331" y="0"/>
                </a:lnTo>
                <a:lnTo>
                  <a:pt x="3352800" y="270"/>
                </a:lnTo>
                <a:lnTo>
                  <a:pt x="3352800" y="2002901"/>
                </a:lnTo>
                <a:lnTo>
                  <a:pt x="0" y="2002901"/>
                </a:lnTo>
                <a:close/>
              </a:path>
            </a:pathLst>
          </a:custGeom>
          <a:solidFill>
            <a:srgbClr val="8CAAB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91A7C3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5" name="Google Shape;15;p2"/>
          <p:cNvSpPr/>
          <p:nvPr/>
        </p:nvSpPr>
        <p:spPr>
          <a:xfrm>
            <a:off x="25400" y="3094037"/>
            <a:ext cx="2775000" cy="2057400"/>
          </a:xfrm>
          <a:prstGeom prst="rtTriangle">
            <a:avLst/>
          </a:prstGeom>
          <a:solidFill>
            <a:schemeClr val="accent2">
              <a:alpha val="89411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6" name="Google Shape;16;p2"/>
          <p:cNvSpPr/>
          <p:nvPr/>
        </p:nvSpPr>
        <p:spPr>
          <a:xfrm rot="5400000">
            <a:off x="-345216" y="3392661"/>
            <a:ext cx="2105026" cy="1422054"/>
          </a:xfrm>
          <a:custGeom>
            <a:avLst/>
            <a:gdLst/>
            <a:ahLst/>
            <a:cxnLst/>
            <a:rect l="l" t="t" r="r" b="b"/>
            <a:pathLst>
              <a:path w="2806701" h="1422054" extrusionOk="0">
                <a:moveTo>
                  <a:pt x="0" y="1422054"/>
                </a:moveTo>
                <a:lnTo>
                  <a:pt x="1429809" y="0"/>
                </a:lnTo>
                <a:lnTo>
                  <a:pt x="2806701" y="1422051"/>
                </a:lnTo>
                <a:lnTo>
                  <a:pt x="0" y="1422054"/>
                </a:lnTo>
                <a:close/>
              </a:path>
            </a:pathLst>
          </a:custGeom>
          <a:solidFill>
            <a:srgbClr val="8CAAB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17" name="Google Shape;17;p2" descr="PSEG_tag_16_2c_w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191000" y="4021486"/>
            <a:ext cx="2499018" cy="664814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2"/>
          <p:cNvSpPr txBox="1">
            <a:spLocks noGrp="1"/>
          </p:cNvSpPr>
          <p:nvPr>
            <p:ph type="ctrTitle"/>
          </p:nvPr>
        </p:nvSpPr>
        <p:spPr>
          <a:xfrm rot="-2148373">
            <a:off x="348866" y="1232153"/>
            <a:ext cx="5885694" cy="1058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B526F"/>
              </a:buClr>
              <a:buSzPts val="3400"/>
              <a:buFont typeface="Libre Franklin Thin"/>
              <a:buNone/>
              <a:defRPr sz="3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subTitle" idx="1"/>
          </p:nvPr>
        </p:nvSpPr>
        <p:spPr>
          <a:xfrm rot="-2147281">
            <a:off x="969975" y="2088575"/>
            <a:ext cx="5786712" cy="2894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300"/>
              <a:buNone/>
              <a:defRPr sz="1300" b="0" i="0" u="none" strike="noStrike" cap="none">
                <a:solidFill>
                  <a:schemeClr val="accent6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6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8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8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2"/>
          <p:cNvSpPr txBox="1"/>
          <p:nvPr/>
        </p:nvSpPr>
        <p:spPr>
          <a:xfrm rot="-2147281">
            <a:off x="-173025" y="1217553"/>
            <a:ext cx="5786712" cy="2894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97B7E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506E94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INFORMATION TECHNOLOGY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21;p2"/>
          <p:cNvSpPr txBox="1"/>
          <p:nvPr/>
        </p:nvSpPr>
        <p:spPr>
          <a:xfrm>
            <a:off x="413967" y="4442719"/>
            <a:ext cx="2035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FFFFFF"/>
                </a:solidFill>
                <a:latin typeface="Libre Franklin Thin"/>
                <a:ea typeface="Libre Franklin Thin"/>
                <a:cs typeface="Libre Franklin Thin"/>
                <a:sym typeface="Libre Franklin Thin"/>
              </a:rPr>
              <a:t>Imagination,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FFFFFF"/>
                </a:solidFill>
                <a:latin typeface="Libre Franklin Thin"/>
                <a:ea typeface="Libre Franklin Thin"/>
                <a:cs typeface="Libre Franklin Thin"/>
                <a:sym typeface="Libre Franklin Thin"/>
              </a:rPr>
              <a:t>Speed,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FFFFFF"/>
                </a:solidFill>
                <a:latin typeface="Libre Franklin Thin"/>
                <a:ea typeface="Libre Franklin Thin"/>
                <a:cs typeface="Libre Franklin Thin"/>
                <a:sym typeface="Libre Franklin Thin"/>
              </a:rPr>
              <a:t>Quality.</a:t>
            </a:r>
            <a:endParaRPr sz="1600" b="0" i="0" u="none" strike="noStrike" cap="none">
              <a:solidFill>
                <a:srgbClr val="FFFFFF"/>
              </a:solidFill>
              <a:latin typeface="Libre Franklin Thin"/>
              <a:ea typeface="Libre Franklin Thin"/>
              <a:cs typeface="Libre Franklin Thin"/>
              <a:sym typeface="Libre Franklin Thin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T_ Body_1">
  <p:cSld name="IT_ Body_1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1"/>
          <p:cNvSpPr txBox="1">
            <a:spLocks noGrp="1"/>
          </p:cNvSpPr>
          <p:nvPr>
            <p:ph type="title"/>
          </p:nvPr>
        </p:nvSpPr>
        <p:spPr>
          <a:xfrm>
            <a:off x="594360" y="274320"/>
            <a:ext cx="8229600" cy="4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B526F"/>
              </a:buClr>
              <a:buSzPts val="2800"/>
              <a:buFont typeface="Libre Franklin Thin"/>
              <a:buNone/>
              <a:defRPr sz="2800">
                <a:latin typeface="Libre Franklin Thin"/>
                <a:ea typeface="Libre Franklin Thin"/>
                <a:cs typeface="Libre Franklin Thin"/>
                <a:sym typeface="Libre Franklin Thi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1"/>
          <p:cNvSpPr txBox="1">
            <a:spLocks noGrp="1"/>
          </p:cNvSpPr>
          <p:nvPr>
            <p:ph type="body" idx="1"/>
          </p:nvPr>
        </p:nvSpPr>
        <p:spPr>
          <a:xfrm>
            <a:off x="594360" y="857250"/>
            <a:ext cx="800100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400"/>
              <a:buNone/>
              <a:defRPr sz="2400"/>
            </a:lvl1pPr>
            <a:lvl2pPr marL="914400" lvl="1" indent="-330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00"/>
              <a:buChar char="–"/>
              <a:defRPr sz="2000"/>
            </a:lvl2pPr>
            <a:lvl3pPr marL="1371600" lvl="2" indent="-32003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40"/>
              <a:buChar char="•"/>
              <a:defRPr sz="1800"/>
            </a:lvl3pPr>
            <a:lvl4pPr marL="1828800" lvl="3" indent="-30988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80"/>
              <a:buChar char="–"/>
              <a:defRPr sz="1600"/>
            </a:lvl4pPr>
            <a:lvl5pPr marL="2286000" lvl="4" indent="-29972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120"/>
              <a:buChar char="•"/>
              <a:defRPr sz="1400"/>
            </a:lvl5pPr>
            <a:lvl6pPr marL="2743200" lvl="5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▪"/>
              <a:defRPr/>
            </a:lvl6pPr>
            <a:lvl7pPr marL="3200400" lvl="6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▪"/>
              <a:defRPr/>
            </a:lvl7pPr>
            <a:lvl8pPr marL="3657600" lvl="7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▪"/>
              <a:defRPr/>
            </a:lvl8pPr>
            <a:lvl9pPr marL="4114800" lvl="8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▪"/>
              <a:defRPr/>
            </a:lvl9pPr>
          </a:lstStyle>
          <a:p>
            <a:endParaRPr/>
          </a:p>
        </p:txBody>
      </p:sp>
      <p:sp>
        <p:nvSpPr>
          <p:cNvPr id="63" name="Google Shape;63;p11"/>
          <p:cNvSpPr txBox="1">
            <a:spLocks noGrp="1"/>
          </p:cNvSpPr>
          <p:nvPr>
            <p:ph type="ftr" idx="11"/>
          </p:nvPr>
        </p:nvSpPr>
        <p:spPr>
          <a:xfrm>
            <a:off x="3733800" y="4857750"/>
            <a:ext cx="4724400" cy="20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 cap="none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2"/>
          <p:cNvSpPr txBox="1">
            <a:spLocks noGrp="1"/>
          </p:cNvSpPr>
          <p:nvPr>
            <p:ph type="title"/>
          </p:nvPr>
        </p:nvSpPr>
        <p:spPr>
          <a:xfrm>
            <a:off x="594360" y="274320"/>
            <a:ext cx="8229600" cy="4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B526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2"/>
          <p:cNvSpPr txBox="1">
            <a:spLocks noGrp="1"/>
          </p:cNvSpPr>
          <p:nvPr>
            <p:ph type="ftr" idx="11"/>
          </p:nvPr>
        </p:nvSpPr>
        <p:spPr>
          <a:xfrm>
            <a:off x="2425701" y="4857750"/>
            <a:ext cx="6032400" cy="2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2"/>
          <p:cNvSpPr txBox="1">
            <a:spLocks noGrp="1"/>
          </p:cNvSpPr>
          <p:nvPr>
            <p:ph type="sldNum" idx="12"/>
          </p:nvPr>
        </p:nvSpPr>
        <p:spPr>
          <a:xfrm>
            <a:off x="3619500" y="4914900"/>
            <a:ext cx="1905000" cy="17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</a:t>
            </a:r>
            <a:fld id="{00000000-1234-1234-1234-123412341234}" type="slidenum">
              <a:rPr lang="en"/>
              <a:t>‹#›</a:t>
            </a:fld>
            <a:endParaRPr sz="140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T_Body_2">
  <p:cSld name="IT_Body_2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3"/>
          <p:cNvSpPr txBox="1">
            <a:spLocks noGrp="1"/>
          </p:cNvSpPr>
          <p:nvPr>
            <p:ph type="ftr" idx="11"/>
          </p:nvPr>
        </p:nvSpPr>
        <p:spPr>
          <a:xfrm>
            <a:off x="3733800" y="4857750"/>
            <a:ext cx="4724400" cy="2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 cap="none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title"/>
          </p:nvPr>
        </p:nvSpPr>
        <p:spPr>
          <a:xfrm>
            <a:off x="594360" y="274320"/>
            <a:ext cx="8229600" cy="4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B526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>
            <a:spLocks noGrp="1"/>
          </p:cNvSpPr>
          <p:nvPr>
            <p:ph type="title"/>
          </p:nvPr>
        </p:nvSpPr>
        <p:spPr>
          <a:xfrm>
            <a:off x="594360" y="274320"/>
            <a:ext cx="8229600" cy="4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B526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4"/>
          <p:cNvSpPr txBox="1">
            <a:spLocks noGrp="1"/>
          </p:cNvSpPr>
          <p:nvPr>
            <p:ph type="body" idx="1"/>
          </p:nvPr>
        </p:nvSpPr>
        <p:spPr>
          <a:xfrm>
            <a:off x="594360" y="857250"/>
            <a:ext cx="8229600" cy="36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/>
            </a:lvl1pPr>
            <a:lvl2pPr marL="914400" lvl="1" indent="-32004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40"/>
              <a:buChar char="–"/>
              <a:defRPr/>
            </a:lvl2pPr>
            <a:lvl3pPr marL="1371600" lvl="2" indent="-32003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40"/>
              <a:buChar char="•"/>
              <a:defRPr/>
            </a:lvl3pPr>
            <a:lvl4pPr marL="1828800" lvl="3" indent="-32003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40"/>
              <a:buChar char="–"/>
              <a:defRPr/>
            </a:lvl4pPr>
            <a:lvl5pPr marL="2286000" lvl="4" indent="-32003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40"/>
              <a:buChar char="•"/>
              <a:defRPr/>
            </a:lvl5pPr>
            <a:lvl6pPr marL="2743200" lvl="5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▪"/>
              <a:defRPr/>
            </a:lvl6pPr>
            <a:lvl7pPr marL="3200400" lvl="6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▪"/>
              <a:defRPr/>
            </a:lvl7pPr>
            <a:lvl8pPr marL="3657600" lvl="7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▪"/>
              <a:defRPr/>
            </a:lvl8pPr>
            <a:lvl9pPr marL="4114800" lvl="8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▪"/>
              <a:defRPr/>
            </a:lvl9pPr>
          </a:lstStyle>
          <a:p>
            <a:endParaRPr/>
          </a:p>
        </p:txBody>
      </p:sp>
      <p:sp>
        <p:nvSpPr>
          <p:cNvPr id="74" name="Google Shape;74;p14"/>
          <p:cNvSpPr txBox="1">
            <a:spLocks noGrp="1"/>
          </p:cNvSpPr>
          <p:nvPr>
            <p:ph type="dt" idx="10"/>
          </p:nvPr>
        </p:nvSpPr>
        <p:spPr>
          <a:xfrm>
            <a:off x="228600" y="4972050"/>
            <a:ext cx="2133600" cy="17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75" name="Google Shape;75;p14"/>
          <p:cNvSpPr txBox="1">
            <a:spLocks noGrp="1"/>
          </p:cNvSpPr>
          <p:nvPr>
            <p:ph type="ftr" idx="11"/>
          </p:nvPr>
        </p:nvSpPr>
        <p:spPr>
          <a:xfrm>
            <a:off x="2425701" y="4857750"/>
            <a:ext cx="6032400" cy="2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4"/>
          <p:cNvSpPr txBox="1">
            <a:spLocks noGrp="1"/>
          </p:cNvSpPr>
          <p:nvPr>
            <p:ph type="sldNum" idx="12"/>
          </p:nvPr>
        </p:nvSpPr>
        <p:spPr>
          <a:xfrm>
            <a:off x="8763000" y="4899422"/>
            <a:ext cx="381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1">
  <p:cSld name="TITLE_1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79" name="Google Shape;79;p1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80" name="Google Shape;80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buNone/>
              <a:defRPr sz="1100"/>
            </a:lvl1pPr>
            <a:lvl2pPr lvl="1" rtl="0">
              <a:buNone/>
              <a:defRPr sz="1100"/>
            </a:lvl2pPr>
            <a:lvl3pPr lvl="2" rtl="0">
              <a:buNone/>
              <a:defRPr sz="1100"/>
            </a:lvl3pPr>
            <a:lvl4pPr lvl="3" rtl="0">
              <a:buNone/>
              <a:defRPr sz="1100"/>
            </a:lvl4pPr>
            <a:lvl5pPr lvl="4" rtl="0">
              <a:buNone/>
              <a:defRPr sz="1100"/>
            </a:lvl5pPr>
            <a:lvl6pPr lvl="5" rtl="0">
              <a:buNone/>
              <a:defRPr sz="1100"/>
            </a:lvl6pPr>
            <a:lvl7pPr lvl="6" rtl="0">
              <a:buNone/>
              <a:defRPr sz="1100"/>
            </a:lvl7pPr>
            <a:lvl8pPr lvl="7" rtl="0">
              <a:buNone/>
              <a:defRPr sz="1100"/>
            </a:lvl8pPr>
            <a:lvl9pPr lvl="8" rtl="0">
              <a:buNone/>
              <a:defRPr sz="1100"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 - Title &amp; Subtitle Only">
  <p:cSld name="C - Title &amp; Subtitle Only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 txBox="1">
            <a:spLocks noGrp="1"/>
          </p:cNvSpPr>
          <p:nvPr>
            <p:ph type="title"/>
          </p:nvPr>
        </p:nvSpPr>
        <p:spPr>
          <a:xfrm>
            <a:off x="371572" y="104777"/>
            <a:ext cx="8286600" cy="74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2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" name="Google Shape;83;p16"/>
          <p:cNvSpPr txBox="1">
            <a:spLocks noGrp="1"/>
          </p:cNvSpPr>
          <p:nvPr>
            <p:ph type="body" idx="1"/>
          </p:nvPr>
        </p:nvSpPr>
        <p:spPr>
          <a:xfrm>
            <a:off x="377134" y="729052"/>
            <a:ext cx="82866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" name="Google Shape;84;p16"/>
          <p:cNvSpPr txBox="1">
            <a:spLocks noGrp="1"/>
          </p:cNvSpPr>
          <p:nvPr>
            <p:ph type="ftr" idx="11"/>
          </p:nvPr>
        </p:nvSpPr>
        <p:spPr>
          <a:xfrm>
            <a:off x="433500" y="4807847"/>
            <a:ext cx="6654900" cy="16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  <a:defRPr sz="9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ountain Footer Left">
  <p:cSld name="Mountain Footer Left">
    <p:bg>
      <p:bgPr>
        <a:solidFill>
          <a:srgbClr val="FFFFFF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7" descr="Picture 2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12"/>
            <a:ext cx="9141622" cy="5142162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7"/>
          <p:cNvSpPr txBox="1">
            <a:spLocks noGrp="1"/>
          </p:cNvSpPr>
          <p:nvPr>
            <p:ph type="body" idx="1"/>
          </p:nvPr>
        </p:nvSpPr>
        <p:spPr>
          <a:xfrm>
            <a:off x="380119" y="376469"/>
            <a:ext cx="6890700" cy="74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3254D"/>
              </a:buClr>
              <a:buSzPts val="2000"/>
              <a:buNone/>
              <a:defRPr sz="2000">
                <a:solidFill>
                  <a:srgbClr val="03254D"/>
                </a:solidFill>
              </a:defRPr>
            </a:lvl1pPr>
            <a:lvl2pPr marL="914400" lvl="1" indent="-2730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5E5B61"/>
              </a:buClr>
              <a:buSzPts val="700"/>
              <a:buChar char="–"/>
              <a:defRPr/>
            </a:lvl2pPr>
            <a:lvl3pPr marL="1371600" lvl="2" indent="-2730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5E5B61"/>
              </a:buClr>
              <a:buSzPts val="700"/>
              <a:buChar char="•"/>
              <a:defRPr/>
            </a:lvl3pPr>
            <a:lvl4pPr marL="1828800" lvl="3" indent="-2730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5E5B61"/>
              </a:buClr>
              <a:buSzPts val="700"/>
              <a:buChar char="–"/>
              <a:defRPr/>
            </a:lvl4pPr>
            <a:lvl5pPr marL="2286000" lvl="4" indent="-2730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5E5B61"/>
              </a:buClr>
              <a:buSzPts val="700"/>
              <a:buChar char="•"/>
              <a:defRPr/>
            </a:lvl5pPr>
            <a:lvl6pPr marL="2743200" lvl="5" indent="-2730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5E5B61"/>
              </a:buClr>
              <a:buSzPts val="700"/>
              <a:buChar char="▪"/>
              <a:defRPr/>
            </a:lvl6pPr>
            <a:lvl7pPr marL="3200400" lvl="6" indent="-2730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5E5B61"/>
              </a:buClr>
              <a:buSzPts val="700"/>
              <a:buChar char="▪"/>
              <a:defRPr/>
            </a:lvl7pPr>
            <a:lvl8pPr marL="3657600" lvl="7" indent="-2730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5E5B61"/>
              </a:buClr>
              <a:buSzPts val="700"/>
              <a:buChar char="▪"/>
              <a:defRPr/>
            </a:lvl8pPr>
            <a:lvl9pPr marL="4114800" lvl="8" indent="-2730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5E5B61"/>
              </a:buClr>
              <a:buSzPts val="700"/>
              <a:buChar char="▪"/>
              <a:defRPr/>
            </a:lvl9pPr>
          </a:lstStyle>
          <a:p>
            <a:endParaRPr/>
          </a:p>
        </p:txBody>
      </p:sp>
      <p:sp>
        <p:nvSpPr>
          <p:cNvPr id="88" name="Google Shape;88;p17"/>
          <p:cNvSpPr txBox="1">
            <a:spLocks noGrp="1"/>
          </p:cNvSpPr>
          <p:nvPr>
            <p:ph type="body" idx="2"/>
          </p:nvPr>
        </p:nvSpPr>
        <p:spPr>
          <a:xfrm>
            <a:off x="380119" y="185737"/>
            <a:ext cx="2476200" cy="1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696D7"/>
              </a:buClr>
              <a:buSzPts val="900"/>
              <a:buFont typeface="Arial"/>
              <a:buNone/>
              <a:defRPr sz="900" b="1">
                <a:solidFill>
                  <a:srgbClr val="0696D7"/>
                </a:solidFill>
              </a:defRPr>
            </a:lvl1pPr>
            <a:lvl2pPr marL="914400" lvl="1" indent="-2730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5E5B61"/>
              </a:buClr>
              <a:buSzPts val="700"/>
              <a:buChar char="–"/>
              <a:defRPr/>
            </a:lvl2pPr>
            <a:lvl3pPr marL="1371600" lvl="2" indent="-2730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5E5B61"/>
              </a:buClr>
              <a:buSzPts val="700"/>
              <a:buChar char="•"/>
              <a:defRPr/>
            </a:lvl3pPr>
            <a:lvl4pPr marL="1828800" lvl="3" indent="-2730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5E5B61"/>
              </a:buClr>
              <a:buSzPts val="700"/>
              <a:buChar char="–"/>
              <a:defRPr/>
            </a:lvl4pPr>
            <a:lvl5pPr marL="2286000" lvl="4" indent="-2730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5E5B61"/>
              </a:buClr>
              <a:buSzPts val="700"/>
              <a:buChar char="•"/>
              <a:defRPr/>
            </a:lvl5pPr>
            <a:lvl6pPr marL="2743200" lvl="5" indent="-2730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5E5B61"/>
              </a:buClr>
              <a:buSzPts val="700"/>
              <a:buChar char="▪"/>
              <a:defRPr/>
            </a:lvl6pPr>
            <a:lvl7pPr marL="3200400" lvl="6" indent="-2730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5E5B61"/>
              </a:buClr>
              <a:buSzPts val="700"/>
              <a:buChar char="▪"/>
              <a:defRPr/>
            </a:lvl7pPr>
            <a:lvl8pPr marL="3657600" lvl="7" indent="-2730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5E5B61"/>
              </a:buClr>
              <a:buSzPts val="700"/>
              <a:buChar char="▪"/>
              <a:defRPr/>
            </a:lvl8pPr>
            <a:lvl9pPr marL="4114800" lvl="8" indent="-2730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5E5B61"/>
              </a:buClr>
              <a:buSzPts val="700"/>
              <a:buChar char="▪"/>
              <a:defRPr/>
            </a:lvl9pPr>
          </a:lstStyle>
          <a:p>
            <a:endParaRPr/>
          </a:p>
        </p:txBody>
      </p:sp>
      <p:sp>
        <p:nvSpPr>
          <p:cNvPr id="89" name="Google Shape;89;p17"/>
          <p:cNvSpPr/>
          <p:nvPr/>
        </p:nvSpPr>
        <p:spPr>
          <a:xfrm>
            <a:off x="380119" y="-366638"/>
            <a:ext cx="1190700" cy="2382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IBM Plex Sans Light"/>
              <a:buNone/>
            </a:pPr>
            <a:endParaRPr sz="1400" b="0" i="0" u="none" strike="noStrike" cap="none">
              <a:solidFill>
                <a:srgbClr val="205CA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17"/>
          <p:cNvSpPr/>
          <p:nvPr/>
        </p:nvSpPr>
        <p:spPr>
          <a:xfrm>
            <a:off x="1818448" y="-366638"/>
            <a:ext cx="1190700" cy="2382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IBM Plex Sans Light"/>
              <a:buNone/>
            </a:pPr>
            <a:endParaRPr sz="1400" b="0" i="0" u="none" strike="noStrike" cap="none">
              <a:solidFill>
                <a:srgbClr val="205CA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17"/>
          <p:cNvSpPr/>
          <p:nvPr/>
        </p:nvSpPr>
        <p:spPr>
          <a:xfrm>
            <a:off x="3256777" y="-366638"/>
            <a:ext cx="1190700" cy="2382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IBM Plex Sans Light"/>
              <a:buNone/>
            </a:pPr>
            <a:endParaRPr sz="1400" b="0" i="0" u="none" strike="noStrike" cap="none">
              <a:solidFill>
                <a:srgbClr val="205CA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17"/>
          <p:cNvSpPr/>
          <p:nvPr/>
        </p:nvSpPr>
        <p:spPr>
          <a:xfrm>
            <a:off x="4695105" y="-366638"/>
            <a:ext cx="1190700" cy="2382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IBM Plex Sans Light"/>
              <a:buNone/>
            </a:pPr>
            <a:endParaRPr sz="1400" b="0" i="0" u="none" strike="noStrike" cap="none">
              <a:solidFill>
                <a:srgbClr val="205CA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17"/>
          <p:cNvSpPr/>
          <p:nvPr/>
        </p:nvSpPr>
        <p:spPr>
          <a:xfrm>
            <a:off x="6133434" y="-366638"/>
            <a:ext cx="1190700" cy="2382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IBM Plex Sans Light"/>
              <a:buNone/>
            </a:pPr>
            <a:endParaRPr sz="1400" b="0" i="0" u="none" strike="noStrike" cap="none">
              <a:solidFill>
                <a:srgbClr val="205CA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17"/>
          <p:cNvSpPr/>
          <p:nvPr/>
        </p:nvSpPr>
        <p:spPr>
          <a:xfrm>
            <a:off x="7571762" y="-366638"/>
            <a:ext cx="1190700" cy="2382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IBM Plex Sans Light"/>
              <a:buNone/>
            </a:pPr>
            <a:endParaRPr sz="1400" b="0" i="0" u="none" strike="noStrike" cap="none">
              <a:solidFill>
                <a:srgbClr val="205CA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1 - Basic">
  <p:cSld name="Basic">
    <p:bg>
      <p:bgPr>
        <a:solidFill>
          <a:srgbClr val="F4F4F4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70"/>
            <a:ext cx="9141614" cy="5142158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8"/>
          <p:cNvSpPr txBox="1">
            <a:spLocks noGrp="1"/>
          </p:cNvSpPr>
          <p:nvPr>
            <p:ph type="body" idx="1"/>
          </p:nvPr>
        </p:nvSpPr>
        <p:spPr>
          <a:xfrm>
            <a:off x="428737" y="1208914"/>
            <a:ext cx="8286600" cy="31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None/>
              <a:defRPr>
                <a:solidFill>
                  <a:schemeClr val="accent2"/>
                </a:solidFill>
              </a:defRPr>
            </a:lvl1pPr>
            <a:lvl2pPr marL="914400" lvl="1" indent="-3175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400"/>
              <a:buChar char="–"/>
              <a:defRPr>
                <a:solidFill>
                  <a:schemeClr val="accent2"/>
                </a:solidFill>
              </a:defRPr>
            </a:lvl2pPr>
            <a:lvl3pPr marL="1371600" lvl="2" indent="-3048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>
                <a:solidFill>
                  <a:schemeClr val="accent2"/>
                </a:solidFill>
              </a:defRPr>
            </a:lvl3pPr>
            <a:lvl4pPr marL="1828800" lvl="3" indent="-2984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Char char="–"/>
              <a:defRPr>
                <a:solidFill>
                  <a:schemeClr val="accent2"/>
                </a:solidFill>
              </a:defRPr>
            </a:lvl4pPr>
            <a:lvl5pPr marL="2286000" lvl="4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80"/>
              <a:buNone/>
              <a:defRPr>
                <a:solidFill>
                  <a:schemeClr val="accent2"/>
                </a:solidFill>
              </a:defRPr>
            </a:lvl5pPr>
            <a:lvl6pPr marL="2743200" lvl="5" indent="-317500" algn="l" rtl="0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▪"/>
              <a:defRPr/>
            </a:lvl6pPr>
            <a:lvl7pPr marL="3200400" lvl="6" indent="-317500" algn="l" rtl="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▪"/>
              <a:defRPr/>
            </a:lvl7pPr>
            <a:lvl8pPr marL="3657600" lvl="7" indent="-317500" algn="l" rtl="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▪"/>
              <a:defRPr/>
            </a:lvl8pPr>
            <a:lvl9pPr marL="4114800" lvl="8" indent="-317500" algn="l" rtl="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▪"/>
              <a:defRPr/>
            </a:lvl9pPr>
          </a:lstStyle>
          <a:p>
            <a:endParaRPr/>
          </a:p>
        </p:txBody>
      </p:sp>
      <p:sp>
        <p:nvSpPr>
          <p:cNvPr id="98" name="Google Shape;98;p18"/>
          <p:cNvSpPr txBox="1">
            <a:spLocks noGrp="1"/>
          </p:cNvSpPr>
          <p:nvPr>
            <p:ph type="body" idx="2"/>
          </p:nvPr>
        </p:nvSpPr>
        <p:spPr>
          <a:xfrm>
            <a:off x="428740" y="822884"/>
            <a:ext cx="8286600" cy="2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 b="0" i="0">
                <a:solidFill>
                  <a:schemeClr val="dk1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1pPr>
            <a:lvl2pPr marL="914400" lvl="1" indent="-317500" algn="l" rtl="0">
              <a:spcBef>
                <a:spcPts val="200"/>
              </a:spcBef>
              <a:spcAft>
                <a:spcPts val="0"/>
              </a:spcAft>
              <a:buSzPts val="1400"/>
              <a:buChar char="–"/>
              <a:defRPr/>
            </a:lvl2pPr>
            <a:lvl3pPr marL="1371600" lvl="2" indent="-317500" algn="l" rtl="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3pPr>
            <a:lvl4pPr marL="1828800" lvl="3" indent="-317500" algn="l" rtl="0"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4pPr>
            <a:lvl5pPr marL="2286000" lvl="4" indent="-228600" algn="l" rtl="0">
              <a:spcBef>
                <a:spcPts val="500"/>
              </a:spcBef>
              <a:spcAft>
                <a:spcPts val="0"/>
              </a:spcAft>
              <a:buSzPts val="1280"/>
              <a:buNone/>
              <a:defRPr/>
            </a:lvl5pPr>
            <a:lvl6pPr marL="2743200" lvl="5" indent="-317500" algn="l" rtl="0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▪"/>
              <a:defRPr/>
            </a:lvl6pPr>
            <a:lvl7pPr marL="3200400" lvl="6" indent="-3175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▪"/>
              <a:defRPr/>
            </a:lvl7pPr>
            <a:lvl8pPr marL="3657600" lvl="7" indent="-3175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▪"/>
              <a:defRPr/>
            </a:lvl8pPr>
            <a:lvl9pPr marL="4114800" lvl="8" indent="-3175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▪"/>
              <a:defRPr/>
            </a:lvl9pPr>
          </a:lstStyle>
          <a:p>
            <a:endParaRPr/>
          </a:p>
        </p:txBody>
      </p:sp>
      <p:pic>
        <p:nvPicPr>
          <p:cNvPr id="99" name="Google Shape;99;p18" descr="pasted-image.pd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75084" y="424095"/>
            <a:ext cx="476800" cy="333821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8"/>
          <p:cNvSpPr txBox="1">
            <a:spLocks noGrp="1"/>
          </p:cNvSpPr>
          <p:nvPr>
            <p:ph type="ftr" idx="11"/>
          </p:nvPr>
        </p:nvSpPr>
        <p:spPr>
          <a:xfrm>
            <a:off x="428737" y="4912148"/>
            <a:ext cx="4132200" cy="16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rgbClr val="6A625B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01" name="Google Shape;101;p18"/>
          <p:cNvSpPr txBox="1">
            <a:spLocks noGrp="1"/>
          </p:cNvSpPr>
          <p:nvPr>
            <p:ph type="title"/>
          </p:nvPr>
        </p:nvSpPr>
        <p:spPr>
          <a:xfrm>
            <a:off x="428740" y="47625"/>
            <a:ext cx="8286300" cy="7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dk1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oduct Story ">
  <p:cSld name="Product Story 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70"/>
            <a:ext cx="9141614" cy="5142161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9"/>
          <p:cNvSpPr txBox="1">
            <a:spLocks noGrp="1"/>
          </p:cNvSpPr>
          <p:nvPr>
            <p:ph type="body" idx="1"/>
          </p:nvPr>
        </p:nvSpPr>
        <p:spPr>
          <a:xfrm>
            <a:off x="429072" y="1323214"/>
            <a:ext cx="3487800" cy="31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 sz="1400" b="1"/>
            </a:lvl1pPr>
            <a:lvl2pPr marL="914400" lvl="1" indent="-228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2pPr>
            <a:lvl3pPr marL="1371600" lvl="2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3pPr>
            <a:lvl4pPr marL="1828800" lvl="3" indent="-2984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100"/>
              <a:buChar char="–"/>
              <a:defRPr sz="1100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80"/>
              <a:buNone/>
              <a:defRPr sz="1400"/>
            </a:lvl5pPr>
            <a:lvl6pPr marL="2743200" lvl="5" indent="-317500" algn="l" rtl="0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▪"/>
              <a:defRPr/>
            </a:lvl6pPr>
            <a:lvl7pPr marL="3200400" lvl="6" indent="-317500" algn="l" rtl="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▪"/>
              <a:defRPr/>
            </a:lvl7pPr>
            <a:lvl8pPr marL="3657600" lvl="7" indent="-317500" algn="l" rtl="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▪"/>
              <a:defRPr/>
            </a:lvl8pPr>
            <a:lvl9pPr marL="4114800" lvl="8" indent="-317500" algn="l" rtl="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▪"/>
              <a:defRPr/>
            </a:lvl9pPr>
          </a:lstStyle>
          <a:p>
            <a:endParaRPr/>
          </a:p>
        </p:txBody>
      </p:sp>
      <p:sp>
        <p:nvSpPr>
          <p:cNvPr id="105" name="Google Shape;105;p19"/>
          <p:cNvSpPr txBox="1">
            <a:spLocks noGrp="1"/>
          </p:cNvSpPr>
          <p:nvPr>
            <p:ph type="body" idx="2"/>
          </p:nvPr>
        </p:nvSpPr>
        <p:spPr>
          <a:xfrm>
            <a:off x="429074" y="822884"/>
            <a:ext cx="3717000" cy="2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 b="0">
                <a:solidFill>
                  <a:srgbClr val="205CA0"/>
                </a:solidFill>
              </a:defRPr>
            </a:lvl1pPr>
            <a:lvl2pPr marL="914400" lvl="1" indent="-317500" algn="l" rtl="0">
              <a:spcBef>
                <a:spcPts val="200"/>
              </a:spcBef>
              <a:spcAft>
                <a:spcPts val="0"/>
              </a:spcAft>
              <a:buSzPts val="1400"/>
              <a:buChar char="–"/>
              <a:defRPr/>
            </a:lvl2pPr>
            <a:lvl3pPr marL="1371600" lvl="2" indent="-317500" algn="l" rtl="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3pPr>
            <a:lvl4pPr marL="1828800" lvl="3" indent="-317500" algn="l" rtl="0"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4pPr>
            <a:lvl5pPr marL="2286000" lvl="4" indent="-228600" algn="l" rtl="0">
              <a:spcBef>
                <a:spcPts val="500"/>
              </a:spcBef>
              <a:spcAft>
                <a:spcPts val="0"/>
              </a:spcAft>
              <a:buSzPts val="1280"/>
              <a:buNone/>
              <a:defRPr/>
            </a:lvl5pPr>
            <a:lvl6pPr marL="2743200" lvl="5" indent="-317500" algn="l" rtl="0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▪"/>
              <a:defRPr/>
            </a:lvl6pPr>
            <a:lvl7pPr marL="3200400" lvl="6" indent="-317500" algn="l" rtl="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▪"/>
              <a:defRPr/>
            </a:lvl7pPr>
            <a:lvl8pPr marL="3657600" lvl="7" indent="-317500" algn="l" rtl="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▪"/>
              <a:defRPr/>
            </a:lvl8pPr>
            <a:lvl9pPr marL="4114800" lvl="8" indent="-317500" algn="l" rtl="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▪"/>
              <a:defRPr/>
            </a:lvl9pPr>
          </a:lstStyle>
          <a:p>
            <a:endParaRPr/>
          </a:p>
        </p:txBody>
      </p:sp>
      <p:sp>
        <p:nvSpPr>
          <p:cNvPr id="106" name="Google Shape;106;p19"/>
          <p:cNvSpPr txBox="1">
            <a:spLocks noGrp="1"/>
          </p:cNvSpPr>
          <p:nvPr>
            <p:ph type="title"/>
          </p:nvPr>
        </p:nvSpPr>
        <p:spPr>
          <a:xfrm>
            <a:off x="429075" y="47625"/>
            <a:ext cx="3717000" cy="7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3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9"/>
          <p:cNvSpPr txBox="1">
            <a:spLocks noGrp="1"/>
          </p:cNvSpPr>
          <p:nvPr>
            <p:ph type="body" idx="3"/>
          </p:nvPr>
        </p:nvSpPr>
        <p:spPr>
          <a:xfrm>
            <a:off x="5717269" y="3258616"/>
            <a:ext cx="32403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7625" tIns="47625" rIns="47625" bIns="47625" anchor="ctr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 b="1">
                <a:solidFill>
                  <a:srgbClr val="535353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1pPr>
            <a:lvl2pPr marL="914400" lvl="1" indent="-317500" algn="l" rtl="0">
              <a:spcBef>
                <a:spcPts val="200"/>
              </a:spcBef>
              <a:spcAft>
                <a:spcPts val="0"/>
              </a:spcAft>
              <a:buSzPts val="1400"/>
              <a:buChar char="–"/>
              <a:defRPr/>
            </a:lvl2pPr>
            <a:lvl3pPr marL="1371600" lvl="2" indent="-317500" algn="l" rtl="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3pPr>
            <a:lvl4pPr marL="1828800" lvl="3" indent="-317500" algn="l" rtl="0"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4pPr>
            <a:lvl5pPr marL="2286000" lvl="4" indent="-228600" algn="l" rtl="0">
              <a:spcBef>
                <a:spcPts val="500"/>
              </a:spcBef>
              <a:spcAft>
                <a:spcPts val="0"/>
              </a:spcAft>
              <a:buSzPts val="1280"/>
              <a:buNone/>
              <a:defRPr/>
            </a:lvl5pPr>
            <a:lvl6pPr marL="2743200" lvl="5" indent="-317500" algn="l" rtl="0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▪"/>
              <a:defRPr/>
            </a:lvl6pPr>
            <a:lvl7pPr marL="3200400" lvl="6" indent="-317500" algn="l" rtl="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▪"/>
              <a:defRPr/>
            </a:lvl7pPr>
            <a:lvl8pPr marL="3657600" lvl="7" indent="-317500" algn="l" rtl="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▪"/>
              <a:defRPr/>
            </a:lvl8pPr>
            <a:lvl9pPr marL="4114800" lvl="8" indent="-317500" algn="l" rtl="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▪"/>
              <a:defRPr/>
            </a:lvl9pPr>
          </a:lstStyle>
          <a:p>
            <a:endParaRPr/>
          </a:p>
        </p:txBody>
      </p:sp>
      <p:sp>
        <p:nvSpPr>
          <p:cNvPr id="108" name="Google Shape;108;p19"/>
          <p:cNvSpPr txBox="1">
            <a:spLocks noGrp="1"/>
          </p:cNvSpPr>
          <p:nvPr>
            <p:ph type="body" idx="4"/>
          </p:nvPr>
        </p:nvSpPr>
        <p:spPr>
          <a:xfrm>
            <a:off x="4210721" y="3215186"/>
            <a:ext cx="1347900" cy="318000"/>
          </a:xfrm>
          <a:prstGeom prst="rect">
            <a:avLst/>
          </a:prstGeom>
          <a:solidFill>
            <a:srgbClr val="F5EEEB"/>
          </a:solidFill>
          <a:ln w="9525" cap="flat" cmpd="sng">
            <a:solidFill>
              <a:srgbClr val="8280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>
                <a:solidFill>
                  <a:srgbClr val="535353"/>
                </a:solidFill>
              </a:defRPr>
            </a:lvl1pPr>
            <a:lvl2pPr marL="914400" lvl="1" indent="-317500" algn="l" rtl="0">
              <a:spcBef>
                <a:spcPts val="200"/>
              </a:spcBef>
              <a:spcAft>
                <a:spcPts val="0"/>
              </a:spcAft>
              <a:buSzPts val="1400"/>
              <a:buChar char="–"/>
              <a:defRPr/>
            </a:lvl2pPr>
            <a:lvl3pPr marL="1371600" lvl="2" indent="-317500" algn="l" rtl="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3pPr>
            <a:lvl4pPr marL="1828800" lvl="3" indent="-317500" algn="l" rtl="0"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4pPr>
            <a:lvl5pPr marL="2286000" lvl="4" indent="-228600" algn="l" rtl="0">
              <a:spcBef>
                <a:spcPts val="500"/>
              </a:spcBef>
              <a:spcAft>
                <a:spcPts val="0"/>
              </a:spcAft>
              <a:buSzPts val="1280"/>
              <a:buNone/>
              <a:defRPr/>
            </a:lvl5pPr>
            <a:lvl6pPr marL="2743200" lvl="5" indent="-317500" algn="l" rtl="0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▪"/>
              <a:defRPr/>
            </a:lvl6pPr>
            <a:lvl7pPr marL="3200400" lvl="6" indent="-317500" algn="l" rtl="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▪"/>
              <a:defRPr/>
            </a:lvl7pPr>
            <a:lvl8pPr marL="3657600" lvl="7" indent="-317500" algn="l" rtl="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▪"/>
              <a:defRPr/>
            </a:lvl8pPr>
            <a:lvl9pPr marL="4114800" lvl="8" indent="-317500" algn="l" rtl="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▪"/>
              <a:defRPr/>
            </a:lvl9pPr>
          </a:lstStyle>
          <a:p>
            <a:endParaRPr/>
          </a:p>
        </p:txBody>
      </p:sp>
      <p:cxnSp>
        <p:nvCxnSpPr>
          <p:cNvPr id="109" name="Google Shape;109;p19"/>
          <p:cNvCxnSpPr/>
          <p:nvPr/>
        </p:nvCxnSpPr>
        <p:spPr>
          <a:xfrm>
            <a:off x="5638766" y="3236960"/>
            <a:ext cx="0" cy="274200"/>
          </a:xfrm>
          <a:prstGeom prst="straightConnector1">
            <a:avLst/>
          </a:prstGeom>
          <a:noFill/>
          <a:ln w="12700" cap="flat" cmpd="sng">
            <a:solidFill>
              <a:srgbClr val="BCBABD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0" name="Google Shape;110;p19" descr="pasted-image.pd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75084" y="424095"/>
            <a:ext cx="476801" cy="333821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9"/>
          <p:cNvSpPr txBox="1">
            <a:spLocks noGrp="1"/>
          </p:cNvSpPr>
          <p:nvPr>
            <p:ph type="body" idx="5"/>
          </p:nvPr>
        </p:nvSpPr>
        <p:spPr>
          <a:xfrm>
            <a:off x="4222484" y="3648920"/>
            <a:ext cx="4643400" cy="8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800"/>
              </a:spcBef>
              <a:spcAft>
                <a:spcPts val="0"/>
              </a:spcAft>
              <a:buSzPts val="1100"/>
              <a:buNone/>
              <a:defRPr sz="1100" b="1"/>
            </a:lvl1pPr>
            <a:lvl2pPr marL="914400" lvl="1" indent="-228600" algn="l" rtl="0">
              <a:spcBef>
                <a:spcPts val="200"/>
              </a:spcBef>
              <a:spcAft>
                <a:spcPts val="0"/>
              </a:spcAft>
              <a:buSzPts val="1100"/>
              <a:buNone/>
              <a:defRPr sz="1100"/>
            </a:lvl2pPr>
            <a:lvl3pPr marL="1371600" lvl="2" indent="-298450" algn="l" rtl="0">
              <a:spcBef>
                <a:spcPts val="200"/>
              </a:spcBef>
              <a:spcAft>
                <a:spcPts val="0"/>
              </a:spcAft>
              <a:buSzPts val="1100"/>
              <a:buChar char="•"/>
              <a:defRPr sz="1100"/>
            </a:lvl3pPr>
            <a:lvl4pPr marL="1828800" lvl="3" indent="-298450" algn="l" rtl="0">
              <a:spcBef>
                <a:spcPts val="500"/>
              </a:spcBef>
              <a:spcAft>
                <a:spcPts val="0"/>
              </a:spcAft>
              <a:buSzPts val="1100"/>
              <a:buChar char="–"/>
              <a:defRPr sz="1100"/>
            </a:lvl4pPr>
            <a:lvl5pPr marL="2286000" lvl="4" indent="-228600" algn="l" rtl="0">
              <a:spcBef>
                <a:spcPts val="500"/>
              </a:spcBef>
              <a:spcAft>
                <a:spcPts val="0"/>
              </a:spcAft>
              <a:buSzPts val="1280"/>
              <a:buNone/>
              <a:defRPr sz="1100"/>
            </a:lvl5pPr>
            <a:lvl6pPr marL="2743200" lvl="5" indent="-317500" algn="l" rtl="0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▪"/>
              <a:defRPr/>
            </a:lvl6pPr>
            <a:lvl7pPr marL="3200400" lvl="6" indent="-317500" algn="l" rtl="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▪"/>
              <a:defRPr/>
            </a:lvl7pPr>
            <a:lvl8pPr marL="3657600" lvl="7" indent="-317500" algn="l" rtl="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▪"/>
              <a:defRPr/>
            </a:lvl8pPr>
            <a:lvl9pPr marL="4114800" lvl="8" indent="-317500" algn="l" rtl="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▪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 - Basic 2">
  <p:cSld name="D - Basic_1">
    <p:bg>
      <p:bgPr>
        <a:solidFill>
          <a:schemeClr val="lt1"/>
        </a:solid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0"/>
          <p:cNvSpPr txBox="1">
            <a:spLocks noGrp="1"/>
          </p:cNvSpPr>
          <p:nvPr>
            <p:ph type="body" idx="1"/>
          </p:nvPr>
        </p:nvSpPr>
        <p:spPr>
          <a:xfrm>
            <a:off x="377134" y="726720"/>
            <a:ext cx="82866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18181"/>
              </a:buClr>
              <a:buSzPts val="1700"/>
              <a:buFont typeface="Arial"/>
              <a:buNone/>
              <a:defRPr sz="1700" b="0" i="0" u="none" strike="noStrike" cap="none">
                <a:solidFill>
                  <a:srgbClr val="81818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81818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81818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1818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81818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18181"/>
              </a:buClr>
              <a:buSzPts val="1100"/>
              <a:buFont typeface="Arial"/>
              <a:buChar char="•"/>
              <a:defRPr sz="1100" b="1" i="0" u="none" strike="noStrike" cap="none">
                <a:solidFill>
                  <a:srgbClr val="81818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18181"/>
              </a:buClr>
              <a:buSzPts val="1100"/>
              <a:buFont typeface="Arial"/>
              <a:buNone/>
              <a:defRPr sz="1500" b="0" i="0" u="none" strike="noStrike" cap="none">
                <a:solidFill>
                  <a:srgbClr val="81818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1818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rgbClr val="81818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1818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rgbClr val="81818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1818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rgbClr val="81818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1818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rgbClr val="81818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4" name="Google Shape;114;p20"/>
          <p:cNvSpPr txBox="1">
            <a:spLocks noGrp="1"/>
          </p:cNvSpPr>
          <p:nvPr>
            <p:ph type="title"/>
          </p:nvPr>
        </p:nvSpPr>
        <p:spPr>
          <a:xfrm>
            <a:off x="371572" y="104777"/>
            <a:ext cx="8286600" cy="74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2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42900" marR="0" lvl="5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685800" marR="0" lvl="6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028700" marR="0" lvl="7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371600" marR="0" lvl="8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" name="Google Shape;115;p20"/>
          <p:cNvSpPr txBox="1">
            <a:spLocks noGrp="1"/>
          </p:cNvSpPr>
          <p:nvPr>
            <p:ph type="body" idx="2"/>
          </p:nvPr>
        </p:nvSpPr>
        <p:spPr>
          <a:xfrm>
            <a:off x="383931" y="1212217"/>
            <a:ext cx="8274300" cy="31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81818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81818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Arial"/>
              <a:buChar char="•"/>
              <a:defRPr sz="11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  <a:defRPr sz="15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T_ Bullet Text">
  <p:cSld name="IT_ Bullet Text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"/>
          <p:cNvSpPr txBox="1">
            <a:spLocks noGrp="1"/>
          </p:cNvSpPr>
          <p:nvPr>
            <p:ph type="title"/>
          </p:nvPr>
        </p:nvSpPr>
        <p:spPr>
          <a:xfrm>
            <a:off x="594360" y="274320"/>
            <a:ext cx="8229600" cy="4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B526F"/>
              </a:buClr>
              <a:buSzPts val="2800"/>
              <a:buFont typeface="Libre Franklin Thin"/>
              <a:buNone/>
              <a:defRPr sz="2800">
                <a:latin typeface="Libre Franklin Thin"/>
                <a:ea typeface="Libre Franklin Thin"/>
                <a:cs typeface="Libre Franklin Thin"/>
                <a:sym typeface="Libre Franklin Thi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body" idx="1"/>
          </p:nvPr>
        </p:nvSpPr>
        <p:spPr>
          <a:xfrm>
            <a:off x="594360" y="857250"/>
            <a:ext cx="8229600" cy="36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rial"/>
              <a:buChar char="•"/>
              <a:defRPr sz="2400"/>
            </a:lvl1pPr>
            <a:lvl2pPr marL="914400" lvl="1" indent="-34036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F95D0D"/>
              </a:buClr>
              <a:buSzPts val="1760"/>
              <a:buChar char="–"/>
              <a:defRPr sz="2200"/>
            </a:lvl2pPr>
            <a:lvl3pPr marL="1371600" lvl="2" indent="-330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600"/>
              <a:buChar char="•"/>
              <a:defRPr sz="2000"/>
            </a:lvl3pPr>
            <a:lvl4pPr marL="1828800" lvl="3" indent="-32003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F95D0D"/>
              </a:buClr>
              <a:buSzPts val="1440"/>
              <a:buChar char="–"/>
              <a:defRPr sz="1800"/>
            </a:lvl4pPr>
            <a:lvl5pPr marL="2286000" lvl="4" indent="-30987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280"/>
              <a:buFont typeface="Arial"/>
              <a:buChar char="•"/>
              <a:defRPr sz="1600"/>
            </a:lvl5pPr>
            <a:lvl6pPr marL="2743200" lvl="5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▪"/>
              <a:defRPr/>
            </a:lvl6pPr>
            <a:lvl7pPr marL="3200400" lvl="6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▪"/>
              <a:defRPr/>
            </a:lvl7pPr>
            <a:lvl8pPr marL="3657600" lvl="7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▪"/>
              <a:defRPr/>
            </a:lvl8pPr>
            <a:lvl9pPr marL="4114800" lvl="8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▪"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ftr" idx="11"/>
          </p:nvPr>
        </p:nvSpPr>
        <p:spPr>
          <a:xfrm>
            <a:off x="3733800" y="4857750"/>
            <a:ext cx="4724400" cy="2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 cap="none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4 - Footer Left">
  <p:cSld name="Footer Left">
    <p:bg>
      <p:bgPr>
        <a:solidFill>
          <a:srgbClr val="F4F4F4"/>
        </a:solid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670"/>
            <a:ext cx="9134476" cy="5138142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1"/>
          <p:cNvSpPr txBox="1">
            <a:spLocks noGrp="1"/>
          </p:cNvSpPr>
          <p:nvPr>
            <p:ph type="title"/>
          </p:nvPr>
        </p:nvSpPr>
        <p:spPr>
          <a:xfrm>
            <a:off x="428737" y="47628"/>
            <a:ext cx="8286600" cy="74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21"/>
          <p:cNvSpPr txBox="1">
            <a:spLocks noGrp="1"/>
          </p:cNvSpPr>
          <p:nvPr>
            <p:ph type="body" idx="1"/>
          </p:nvPr>
        </p:nvSpPr>
        <p:spPr>
          <a:xfrm>
            <a:off x="428737" y="1208915"/>
            <a:ext cx="8286600" cy="31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None/>
              <a:defRPr>
                <a:solidFill>
                  <a:schemeClr val="accent2"/>
                </a:solidFill>
              </a:defRPr>
            </a:lvl1pPr>
            <a:lvl2pPr marL="914400" lvl="1" indent="-3175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400"/>
              <a:buChar char="–"/>
              <a:defRPr>
                <a:solidFill>
                  <a:schemeClr val="accent2"/>
                </a:solidFill>
              </a:defRPr>
            </a:lvl2pPr>
            <a:lvl3pPr marL="1371600" lvl="2" indent="-3048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>
                <a:solidFill>
                  <a:schemeClr val="accent2"/>
                </a:solidFill>
              </a:defRPr>
            </a:lvl3pPr>
            <a:lvl4pPr marL="1828800" lvl="3" indent="-2984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Char char="–"/>
              <a:defRPr>
                <a:solidFill>
                  <a:schemeClr val="accent2"/>
                </a:solidFill>
              </a:defRPr>
            </a:lvl4pPr>
            <a:lvl5pPr marL="2286000" lvl="4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80"/>
              <a:buNone/>
              <a:defRPr/>
            </a:lvl5pPr>
            <a:lvl6pPr marL="2743200" lvl="5" indent="-317500" algn="l" rtl="0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▪"/>
              <a:defRPr/>
            </a:lvl6pPr>
            <a:lvl7pPr marL="3200400" lvl="6" indent="-317500" algn="l" rtl="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▪"/>
              <a:defRPr/>
            </a:lvl7pPr>
            <a:lvl8pPr marL="3657600" lvl="7" indent="-317500" algn="l" rtl="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▪"/>
              <a:defRPr/>
            </a:lvl8pPr>
            <a:lvl9pPr marL="4114800" lvl="8" indent="-317500" algn="l" rtl="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▪"/>
              <a:defRPr/>
            </a:lvl9pPr>
          </a:lstStyle>
          <a:p>
            <a:endParaRPr/>
          </a:p>
        </p:txBody>
      </p:sp>
      <p:sp>
        <p:nvSpPr>
          <p:cNvPr id="120" name="Google Shape;120;p21"/>
          <p:cNvSpPr txBox="1">
            <a:spLocks noGrp="1"/>
          </p:cNvSpPr>
          <p:nvPr>
            <p:ph type="body" idx="2"/>
          </p:nvPr>
        </p:nvSpPr>
        <p:spPr>
          <a:xfrm>
            <a:off x="428737" y="822884"/>
            <a:ext cx="8286600" cy="2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 i="0">
                <a:solidFill>
                  <a:schemeClr val="dk1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1pPr>
            <a:lvl2pPr marL="914400" lvl="1" indent="-317500" algn="l" rtl="0">
              <a:spcBef>
                <a:spcPts val="200"/>
              </a:spcBef>
              <a:spcAft>
                <a:spcPts val="0"/>
              </a:spcAft>
              <a:buSzPts val="1400"/>
              <a:buChar char="–"/>
              <a:defRPr/>
            </a:lvl2pPr>
            <a:lvl3pPr marL="1371600" lvl="2" indent="-317500" algn="l" rtl="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3pPr>
            <a:lvl4pPr marL="1828800" lvl="3" indent="-317500" algn="l" rtl="0"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4pPr>
            <a:lvl5pPr marL="2286000" lvl="4" indent="-228600" algn="l" rtl="0">
              <a:spcBef>
                <a:spcPts val="500"/>
              </a:spcBef>
              <a:spcAft>
                <a:spcPts val="0"/>
              </a:spcAft>
              <a:buSzPts val="1280"/>
              <a:buNone/>
              <a:defRPr/>
            </a:lvl5pPr>
            <a:lvl6pPr marL="2743200" lvl="5" indent="-317500" algn="l" rtl="0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▪"/>
              <a:defRPr/>
            </a:lvl6pPr>
            <a:lvl7pPr marL="3200400" lvl="6" indent="-3175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▪"/>
              <a:defRPr/>
            </a:lvl7pPr>
            <a:lvl8pPr marL="3657600" lvl="7" indent="-3175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▪"/>
              <a:defRPr/>
            </a:lvl8pPr>
            <a:lvl9pPr marL="4114800" lvl="8" indent="-3175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▪"/>
              <a:defRPr/>
            </a:lvl9pPr>
          </a:lstStyle>
          <a:p>
            <a:endParaRPr/>
          </a:p>
        </p:txBody>
      </p:sp>
      <p:pic>
        <p:nvPicPr>
          <p:cNvPr id="121" name="Google Shape;121;p21" descr="pasted-image.pd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75084" y="424095"/>
            <a:ext cx="476428" cy="3335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1">
  <p:cSld name="Basic - Title Only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3"/>
          <p:cNvSpPr/>
          <p:nvPr/>
        </p:nvSpPr>
        <p:spPr>
          <a:xfrm>
            <a:off x="113" y="19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1 - Above Trees Vignette - Left">
  <p:cSld name="Above Trees Vignette - Left">
    <p:bg>
      <p:bgPr>
        <a:solidFill>
          <a:srgbClr val="F4F4F4"/>
        </a:solidFill>
        <a:effectLst/>
      </p:bgPr>
    </p:bg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2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1341"/>
            <a:ext cx="9141615" cy="5142158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4"/>
          <p:cNvSpPr txBox="1">
            <a:spLocks noGrp="1"/>
          </p:cNvSpPr>
          <p:nvPr>
            <p:ph type="title"/>
          </p:nvPr>
        </p:nvSpPr>
        <p:spPr>
          <a:xfrm>
            <a:off x="428737" y="47628"/>
            <a:ext cx="8286600" cy="74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24"/>
          <p:cNvSpPr txBox="1">
            <a:spLocks noGrp="1"/>
          </p:cNvSpPr>
          <p:nvPr>
            <p:ph type="body" idx="1"/>
          </p:nvPr>
        </p:nvSpPr>
        <p:spPr>
          <a:xfrm>
            <a:off x="428737" y="1208916"/>
            <a:ext cx="8286600" cy="31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None/>
              <a:defRPr>
                <a:solidFill>
                  <a:schemeClr val="accent2"/>
                </a:solidFill>
              </a:defRPr>
            </a:lvl1pPr>
            <a:lvl2pPr marL="914400" lvl="1" indent="-3175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400"/>
              <a:buChar char="–"/>
              <a:defRPr>
                <a:solidFill>
                  <a:schemeClr val="accent2"/>
                </a:solidFill>
              </a:defRPr>
            </a:lvl2pPr>
            <a:lvl3pPr marL="1371600" lvl="2" indent="-3048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>
                <a:solidFill>
                  <a:schemeClr val="accent2"/>
                </a:solidFill>
              </a:defRPr>
            </a:lvl3pPr>
            <a:lvl4pPr marL="1828800" lvl="3" indent="-2984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Char char="–"/>
              <a:defRPr>
                <a:solidFill>
                  <a:schemeClr val="accent2"/>
                </a:solidFill>
              </a:defRPr>
            </a:lvl4pPr>
            <a:lvl5pPr marL="2286000" lvl="4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80"/>
              <a:buNone/>
              <a:defRPr/>
            </a:lvl5pPr>
            <a:lvl6pPr marL="2743200" lvl="5" indent="-317500" algn="l" rtl="0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▪"/>
              <a:defRPr/>
            </a:lvl6pPr>
            <a:lvl7pPr marL="3200400" lvl="6" indent="-317500" algn="l" rtl="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▪"/>
              <a:defRPr/>
            </a:lvl7pPr>
            <a:lvl8pPr marL="3657600" lvl="7" indent="-317500" algn="l" rtl="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▪"/>
              <a:defRPr/>
            </a:lvl8pPr>
            <a:lvl9pPr marL="4114800" lvl="8" indent="-317500" algn="l" rtl="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▪"/>
              <a:defRPr/>
            </a:lvl9pPr>
          </a:lstStyle>
          <a:p>
            <a:endParaRPr/>
          </a:p>
        </p:txBody>
      </p:sp>
      <p:sp>
        <p:nvSpPr>
          <p:cNvPr id="133" name="Google Shape;133;p24"/>
          <p:cNvSpPr txBox="1">
            <a:spLocks noGrp="1"/>
          </p:cNvSpPr>
          <p:nvPr>
            <p:ph type="body" idx="2"/>
          </p:nvPr>
        </p:nvSpPr>
        <p:spPr>
          <a:xfrm>
            <a:off x="428737" y="822884"/>
            <a:ext cx="8286600" cy="2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 i="0">
                <a:solidFill>
                  <a:schemeClr val="dk1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1pPr>
            <a:lvl2pPr marL="914400" lvl="1" indent="-317500" algn="l" rtl="0">
              <a:spcBef>
                <a:spcPts val="200"/>
              </a:spcBef>
              <a:spcAft>
                <a:spcPts val="0"/>
              </a:spcAft>
              <a:buSzPts val="1400"/>
              <a:buChar char="–"/>
              <a:defRPr/>
            </a:lvl2pPr>
            <a:lvl3pPr marL="1371600" lvl="2" indent="-317500" algn="l" rtl="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3pPr>
            <a:lvl4pPr marL="1828800" lvl="3" indent="-317500" algn="l" rtl="0"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4pPr>
            <a:lvl5pPr marL="2286000" lvl="4" indent="-228600" algn="l" rtl="0">
              <a:spcBef>
                <a:spcPts val="500"/>
              </a:spcBef>
              <a:spcAft>
                <a:spcPts val="0"/>
              </a:spcAft>
              <a:buSzPts val="1280"/>
              <a:buNone/>
              <a:defRPr/>
            </a:lvl5pPr>
            <a:lvl6pPr marL="2743200" lvl="5" indent="-317500" algn="l" rtl="0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▪"/>
              <a:defRPr/>
            </a:lvl6pPr>
            <a:lvl7pPr marL="3200400" lvl="6" indent="-3175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▪"/>
              <a:defRPr/>
            </a:lvl7pPr>
            <a:lvl8pPr marL="3657600" lvl="7" indent="-3175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▪"/>
              <a:defRPr/>
            </a:lvl8pPr>
            <a:lvl9pPr marL="4114800" lvl="8" indent="-3175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▪"/>
              <a:defRPr/>
            </a:lvl9pPr>
          </a:lstStyle>
          <a:p>
            <a:endParaRPr/>
          </a:p>
        </p:txBody>
      </p:sp>
      <p:pic>
        <p:nvPicPr>
          <p:cNvPr id="134" name="Google Shape;134;p24" descr="pasted-image.pd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75084" y="424095"/>
            <a:ext cx="476800" cy="3338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_AND_BODY_1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5"/>
          <p:cNvSpPr txBox="1">
            <a:spLocks noGrp="1"/>
          </p:cNvSpPr>
          <p:nvPr>
            <p:ph type="title"/>
          </p:nvPr>
        </p:nvSpPr>
        <p:spPr>
          <a:xfrm>
            <a:off x="425620" y="48000"/>
            <a:ext cx="6653700" cy="74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25"/>
          <p:cNvSpPr txBox="1">
            <a:spLocks noGrp="1"/>
          </p:cNvSpPr>
          <p:nvPr>
            <p:ph type="sldNum" idx="12"/>
          </p:nvPr>
        </p:nvSpPr>
        <p:spPr>
          <a:xfrm>
            <a:off x="8038800" y="4852894"/>
            <a:ext cx="686400" cy="2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8" name="Google Shape;138;p25"/>
          <p:cNvSpPr txBox="1">
            <a:spLocks noGrp="1"/>
          </p:cNvSpPr>
          <p:nvPr>
            <p:ph type="body" idx="1"/>
          </p:nvPr>
        </p:nvSpPr>
        <p:spPr>
          <a:xfrm>
            <a:off x="425620" y="822956"/>
            <a:ext cx="6787200" cy="328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>
                <a:solidFill>
                  <a:schemeClr val="dk1"/>
                </a:solidFill>
              </a:defRPr>
            </a:lvl1pPr>
            <a:lvl2pPr marL="914400" lvl="1" indent="-340360" rtl="0">
              <a:spcBef>
                <a:spcPts val="300"/>
              </a:spcBef>
              <a:spcAft>
                <a:spcPts val="0"/>
              </a:spcAft>
              <a:buSzPts val="1760"/>
              <a:buChar char="–"/>
              <a:defRPr/>
            </a:lvl2pPr>
            <a:lvl3pPr marL="1371600" lvl="2" indent="-330200" rtl="0">
              <a:spcBef>
                <a:spcPts val="300"/>
              </a:spcBef>
              <a:spcAft>
                <a:spcPts val="0"/>
              </a:spcAft>
              <a:buSzPts val="1600"/>
              <a:buChar char="•"/>
              <a:defRPr/>
            </a:lvl3pPr>
            <a:lvl4pPr marL="1828800" lvl="3" indent="-309880" rtl="0">
              <a:spcBef>
                <a:spcPts val="300"/>
              </a:spcBef>
              <a:spcAft>
                <a:spcPts val="0"/>
              </a:spcAft>
              <a:buSzPts val="1280"/>
              <a:buChar char="–"/>
              <a:defRPr/>
            </a:lvl4pPr>
            <a:lvl5pPr marL="2286000" lvl="4" indent="-309879" rtl="0">
              <a:spcBef>
                <a:spcPts val="300"/>
              </a:spcBef>
              <a:spcAft>
                <a:spcPts val="0"/>
              </a:spcAft>
              <a:buSzPts val="1280"/>
              <a:buChar char="•"/>
              <a:defRPr/>
            </a:lvl5pPr>
            <a:lvl6pPr marL="2743200" lvl="5" indent="-317500" rtl="0">
              <a:spcBef>
                <a:spcPts val="300"/>
              </a:spcBef>
              <a:spcAft>
                <a:spcPts val="0"/>
              </a:spcAft>
              <a:buSzPts val="1400"/>
              <a:buChar char="▪"/>
              <a:defRPr/>
            </a:lvl6pPr>
            <a:lvl7pPr marL="3200400" lvl="6" indent="-317500" rtl="0">
              <a:spcBef>
                <a:spcPts val="300"/>
              </a:spcBef>
              <a:spcAft>
                <a:spcPts val="0"/>
              </a:spcAft>
              <a:buSzPts val="1400"/>
              <a:buChar char="▪"/>
              <a:defRPr/>
            </a:lvl7pPr>
            <a:lvl8pPr marL="3657600" lvl="7" indent="-317500" rtl="0">
              <a:spcBef>
                <a:spcPts val="300"/>
              </a:spcBef>
              <a:spcAft>
                <a:spcPts val="0"/>
              </a:spcAft>
              <a:buSzPts val="1400"/>
              <a:buChar char="▪"/>
              <a:defRPr/>
            </a:lvl8pPr>
            <a:lvl9pPr marL="4114800" lvl="8" indent="-317500" rtl="0">
              <a:spcBef>
                <a:spcPts val="300"/>
              </a:spcBef>
              <a:spcAft>
                <a:spcPts val="0"/>
              </a:spcAft>
              <a:buSzPts val="1400"/>
              <a:buChar char="▪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1">
  <p:cSld name="TITLE_AND_BODY_2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6"/>
          <p:cNvSpPr txBox="1">
            <a:spLocks noGrp="1"/>
          </p:cNvSpPr>
          <p:nvPr>
            <p:ph type="title"/>
          </p:nvPr>
        </p:nvSpPr>
        <p:spPr>
          <a:xfrm>
            <a:off x="304800" y="304800"/>
            <a:ext cx="6671100" cy="57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41" name="Google Shape;141;p26"/>
          <p:cNvSpPr txBox="1">
            <a:spLocks noGrp="1"/>
          </p:cNvSpPr>
          <p:nvPr>
            <p:ph type="body" idx="1"/>
          </p:nvPr>
        </p:nvSpPr>
        <p:spPr>
          <a:xfrm>
            <a:off x="304800" y="1152475"/>
            <a:ext cx="8520600" cy="341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rtl="0">
              <a:spcBef>
                <a:spcPts val="300"/>
              </a:spcBef>
              <a:spcAft>
                <a:spcPts val="0"/>
              </a:spcAft>
              <a:buSzPts val="2400"/>
              <a:buNone/>
              <a:defRPr/>
            </a:lvl1pPr>
            <a:lvl2pPr marL="914400" lvl="1" indent="-340360" rtl="0">
              <a:spcBef>
                <a:spcPts val="300"/>
              </a:spcBef>
              <a:spcAft>
                <a:spcPts val="0"/>
              </a:spcAft>
              <a:buSzPts val="1760"/>
              <a:buChar char="–"/>
              <a:defRPr/>
            </a:lvl2pPr>
            <a:lvl3pPr marL="1371600" lvl="2" indent="-330200" rtl="0">
              <a:spcBef>
                <a:spcPts val="300"/>
              </a:spcBef>
              <a:spcAft>
                <a:spcPts val="0"/>
              </a:spcAft>
              <a:buSzPts val="1600"/>
              <a:buChar char="•"/>
              <a:defRPr/>
            </a:lvl3pPr>
            <a:lvl4pPr marL="1828800" lvl="3" indent="-309880" rtl="0">
              <a:spcBef>
                <a:spcPts val="300"/>
              </a:spcBef>
              <a:spcAft>
                <a:spcPts val="0"/>
              </a:spcAft>
              <a:buSzPts val="1280"/>
              <a:buChar char="–"/>
              <a:defRPr/>
            </a:lvl4pPr>
            <a:lvl5pPr marL="2286000" lvl="4" indent="-309879" rtl="0">
              <a:spcBef>
                <a:spcPts val="300"/>
              </a:spcBef>
              <a:spcAft>
                <a:spcPts val="0"/>
              </a:spcAft>
              <a:buSzPts val="1280"/>
              <a:buChar char="•"/>
              <a:defRPr/>
            </a:lvl5pPr>
            <a:lvl6pPr marL="2743200" lvl="5" indent="-317500" rtl="0">
              <a:spcBef>
                <a:spcPts val="300"/>
              </a:spcBef>
              <a:spcAft>
                <a:spcPts val="0"/>
              </a:spcAft>
              <a:buSzPts val="1400"/>
              <a:buChar char="▪"/>
              <a:defRPr/>
            </a:lvl6pPr>
            <a:lvl7pPr marL="3200400" lvl="6" indent="-317500" rtl="0">
              <a:spcBef>
                <a:spcPts val="300"/>
              </a:spcBef>
              <a:spcAft>
                <a:spcPts val="0"/>
              </a:spcAft>
              <a:buSzPts val="1400"/>
              <a:buChar char="▪"/>
              <a:defRPr/>
            </a:lvl7pPr>
            <a:lvl8pPr marL="3657600" lvl="7" indent="-317500" rtl="0">
              <a:spcBef>
                <a:spcPts val="300"/>
              </a:spcBef>
              <a:spcAft>
                <a:spcPts val="0"/>
              </a:spcAft>
              <a:buSzPts val="1400"/>
              <a:buChar char="▪"/>
              <a:defRPr/>
            </a:lvl8pPr>
            <a:lvl9pPr marL="4114800" lvl="8" indent="-317500" rtl="0">
              <a:spcBef>
                <a:spcPts val="300"/>
              </a:spcBef>
              <a:spcAft>
                <a:spcPts val="0"/>
              </a:spcAft>
              <a:buSzPts val="1400"/>
              <a:buChar char="▪"/>
              <a:defRPr/>
            </a:lvl9pPr>
          </a:lstStyle>
          <a:p>
            <a:endParaRPr/>
          </a:p>
        </p:txBody>
      </p:sp>
      <p:sp>
        <p:nvSpPr>
          <p:cNvPr id="142" name="Google Shape;142;p2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4">
  <p:cSld name="CUSTOM_5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27"/>
          <p:cNvPicPr preferRelativeResize="0"/>
          <p:nvPr/>
        </p:nvPicPr>
        <p:blipFill rotWithShape="1">
          <a:blip r:embed="rId2">
            <a:alphaModFix/>
          </a:blip>
          <a:srcRect r="8625" b="8625"/>
          <a:stretch/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ory Pane">
  <p:cSld name="TITLE_2">
    <p:bg>
      <p:bgPr>
        <a:solidFill>
          <a:srgbClr val="EFEFEF"/>
        </a:solid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7" name="Google Shape;147;p28"/>
          <p:cNvSpPr txBox="1"/>
          <p:nvPr/>
        </p:nvSpPr>
        <p:spPr>
          <a:xfrm>
            <a:off x="135700" y="45350"/>
            <a:ext cx="6087300" cy="6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i="1">
              <a:solidFill>
                <a:srgbClr val="434343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48" name="Google Shape;148;p28"/>
          <p:cNvSpPr/>
          <p:nvPr/>
        </p:nvSpPr>
        <p:spPr>
          <a:xfrm rot="10800000" flipH="1">
            <a:off x="0" y="0"/>
            <a:ext cx="137400" cy="638700"/>
          </a:xfrm>
          <a:prstGeom prst="rect">
            <a:avLst/>
          </a:prstGeom>
          <a:solidFill>
            <a:srgbClr val="ED76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28"/>
          <p:cNvSpPr/>
          <p:nvPr/>
        </p:nvSpPr>
        <p:spPr>
          <a:xfrm>
            <a:off x="0" y="4229100"/>
            <a:ext cx="9144000" cy="9144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50" name="Google Shape;150;p28"/>
          <p:cNvCxnSpPr/>
          <p:nvPr/>
        </p:nvCxnSpPr>
        <p:spPr>
          <a:xfrm>
            <a:off x="3281525" y="4356125"/>
            <a:ext cx="0" cy="5439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1" name="Google Shape;151;p28"/>
          <p:cNvSpPr txBox="1"/>
          <p:nvPr/>
        </p:nvSpPr>
        <p:spPr>
          <a:xfrm>
            <a:off x="456600" y="4246350"/>
            <a:ext cx="961200" cy="43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1">
                <a:solidFill>
                  <a:srgbClr val="FFFFFF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CLEAN ENERGY </a:t>
            </a:r>
            <a:br>
              <a:rPr lang="en" sz="600" b="1">
                <a:solidFill>
                  <a:srgbClr val="FFFFFF"/>
                </a:solidFill>
                <a:latin typeface="Franklin Gothic"/>
                <a:ea typeface="Franklin Gothic"/>
                <a:cs typeface="Franklin Gothic"/>
                <a:sym typeface="Franklin Gothic"/>
              </a:rPr>
            </a:br>
            <a:r>
              <a:rPr lang="en" sz="600" b="1">
                <a:solidFill>
                  <a:srgbClr val="FFFFFF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FUTURE FILINGS</a:t>
            </a:r>
            <a:endParaRPr sz="600" b="1">
              <a:solidFill>
                <a:srgbClr val="FFFFFF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sp>
        <p:nvSpPr>
          <p:cNvPr id="152" name="Google Shape;152;p28"/>
          <p:cNvSpPr txBox="1"/>
          <p:nvPr/>
        </p:nvSpPr>
        <p:spPr>
          <a:xfrm>
            <a:off x="3435425" y="4246350"/>
            <a:ext cx="961200" cy="43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1">
                <a:solidFill>
                  <a:srgbClr val="FFFFFF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POTENTIAL FUTURE OFFERINGS</a:t>
            </a:r>
            <a:endParaRPr sz="600" b="1">
              <a:solidFill>
                <a:srgbClr val="FFFFFF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3">
  <p:cSld name="CUSTOM_4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9"/>
          <p:cNvSpPr/>
          <p:nvPr/>
        </p:nvSpPr>
        <p:spPr>
          <a:xfrm>
            <a:off x="0" y="0"/>
            <a:ext cx="9233100" cy="1367100"/>
          </a:xfrm>
          <a:prstGeom prst="rect">
            <a:avLst/>
          </a:prstGeom>
          <a:solidFill>
            <a:srgbClr val="F37022">
              <a:alpha val="33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29"/>
          <p:cNvSpPr txBox="1"/>
          <p:nvPr/>
        </p:nvSpPr>
        <p:spPr>
          <a:xfrm rot="-5400000">
            <a:off x="-250550" y="2972363"/>
            <a:ext cx="8133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1">
                <a:solidFill>
                  <a:srgbClr val="434343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FILLINGS</a:t>
            </a:r>
            <a:endParaRPr sz="600" b="1">
              <a:solidFill>
                <a:srgbClr val="434343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sp>
        <p:nvSpPr>
          <p:cNvPr id="156" name="Google Shape;156;p29"/>
          <p:cNvSpPr txBox="1"/>
          <p:nvPr/>
        </p:nvSpPr>
        <p:spPr>
          <a:xfrm rot="-5400000">
            <a:off x="-250550" y="4206788"/>
            <a:ext cx="8133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1">
                <a:solidFill>
                  <a:srgbClr val="434343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BENEFITS</a:t>
            </a:r>
            <a:endParaRPr sz="600" b="1">
              <a:solidFill>
                <a:srgbClr val="434343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sp>
        <p:nvSpPr>
          <p:cNvPr id="157" name="Google Shape;157;p29"/>
          <p:cNvSpPr txBox="1">
            <a:spLocks noGrp="1"/>
          </p:cNvSpPr>
          <p:nvPr>
            <p:ph type="title"/>
          </p:nvPr>
        </p:nvSpPr>
        <p:spPr>
          <a:xfrm>
            <a:off x="266350" y="336175"/>
            <a:ext cx="4921200" cy="422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Georgia"/>
              <a:buNone/>
              <a:defRPr sz="1800" b="0">
                <a:latin typeface="Georgia"/>
                <a:ea typeface="Georgia"/>
                <a:cs typeface="Georgia"/>
                <a:sym typeface="Georgi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Georgia"/>
              <a:buNone/>
              <a:defRPr sz="1800" b="0">
                <a:latin typeface="Georgia"/>
                <a:ea typeface="Georgia"/>
                <a:cs typeface="Georgia"/>
                <a:sym typeface="Georgi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Georgia"/>
              <a:buNone/>
              <a:defRPr sz="1800" b="0">
                <a:latin typeface="Georgia"/>
                <a:ea typeface="Georgia"/>
                <a:cs typeface="Georgia"/>
                <a:sym typeface="Georgi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Georgia"/>
              <a:buNone/>
              <a:defRPr sz="1800" b="0">
                <a:latin typeface="Georgia"/>
                <a:ea typeface="Georgia"/>
                <a:cs typeface="Georgia"/>
                <a:sym typeface="Georgi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Georgia"/>
              <a:buNone/>
              <a:defRPr sz="1800" b="0">
                <a:latin typeface="Georgia"/>
                <a:ea typeface="Georgia"/>
                <a:cs typeface="Georgia"/>
                <a:sym typeface="Georgi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Georgia"/>
              <a:buNone/>
              <a:defRPr sz="1800" b="0">
                <a:latin typeface="Georgia"/>
                <a:ea typeface="Georgia"/>
                <a:cs typeface="Georgia"/>
                <a:sym typeface="Georgi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Georgia"/>
              <a:buNone/>
              <a:defRPr sz="1800" b="0">
                <a:latin typeface="Georgia"/>
                <a:ea typeface="Georgia"/>
                <a:cs typeface="Georgia"/>
                <a:sym typeface="Georgi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Georgia"/>
              <a:buNone/>
              <a:defRPr sz="1800" b="0">
                <a:latin typeface="Georgia"/>
                <a:ea typeface="Georgia"/>
                <a:cs typeface="Georgia"/>
                <a:sym typeface="Georgi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Georgia"/>
              <a:buNone/>
              <a:defRPr sz="1800" b="0"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endParaRPr/>
          </a:p>
        </p:txBody>
      </p:sp>
      <p:pic>
        <p:nvPicPr>
          <p:cNvPr id="158" name="Google Shape;158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79301" y="228600"/>
            <a:ext cx="436100" cy="30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55248" y="305125"/>
            <a:ext cx="614953" cy="152226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9"/>
          <p:cNvSpPr/>
          <p:nvPr/>
        </p:nvSpPr>
        <p:spPr>
          <a:xfrm>
            <a:off x="424100" y="0"/>
            <a:ext cx="75900" cy="227700"/>
          </a:xfrm>
          <a:prstGeom prst="rect">
            <a:avLst/>
          </a:prstGeom>
          <a:solidFill>
            <a:srgbClr val="3278B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29"/>
          <p:cNvSpPr txBox="1"/>
          <p:nvPr/>
        </p:nvSpPr>
        <p:spPr>
          <a:xfrm>
            <a:off x="556050" y="124200"/>
            <a:ext cx="1189200" cy="10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1">
                <a:solidFill>
                  <a:srgbClr val="3278BB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Experience Vision</a:t>
            </a:r>
            <a:endParaRPr sz="600" b="1">
              <a:solidFill>
                <a:srgbClr val="3278BB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sp>
        <p:nvSpPr>
          <p:cNvPr id="162" name="Google Shape;162;p2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3" name="Google Shape;163;p29"/>
          <p:cNvCxnSpPr/>
          <p:nvPr/>
        </p:nvCxnSpPr>
        <p:spPr>
          <a:xfrm>
            <a:off x="232300" y="2617025"/>
            <a:ext cx="0" cy="97170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4" name="Google Shape;164;p29"/>
          <p:cNvCxnSpPr/>
          <p:nvPr/>
        </p:nvCxnSpPr>
        <p:spPr>
          <a:xfrm>
            <a:off x="232300" y="3629550"/>
            <a:ext cx="0" cy="136320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5" name="Google Shape;165;p29"/>
          <p:cNvCxnSpPr/>
          <p:nvPr/>
        </p:nvCxnSpPr>
        <p:spPr>
          <a:xfrm rot="10800000">
            <a:off x="232300" y="2622363"/>
            <a:ext cx="75900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6" name="Google Shape;166;p29"/>
          <p:cNvCxnSpPr/>
          <p:nvPr/>
        </p:nvCxnSpPr>
        <p:spPr>
          <a:xfrm rot="10800000">
            <a:off x="232300" y="3588725"/>
            <a:ext cx="75900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7" name="Google Shape;167;p29"/>
          <p:cNvCxnSpPr/>
          <p:nvPr/>
        </p:nvCxnSpPr>
        <p:spPr>
          <a:xfrm rot="10800000">
            <a:off x="232300" y="4992750"/>
            <a:ext cx="75900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Basic - Mountain Footer Left">
  <p:cSld name="3_Basic - Mountain Footer Left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0"/>
          <p:cNvSpPr txBox="1">
            <a:spLocks noGrp="1"/>
          </p:cNvSpPr>
          <p:nvPr>
            <p:ph type="title"/>
          </p:nvPr>
        </p:nvSpPr>
        <p:spPr>
          <a:xfrm>
            <a:off x="428737" y="47627"/>
            <a:ext cx="8286600" cy="74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>
                <a:solidFill>
                  <a:srgbClr val="27587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p30"/>
          <p:cNvSpPr txBox="1">
            <a:spLocks noGrp="1"/>
          </p:cNvSpPr>
          <p:nvPr>
            <p:ph type="body" idx="1"/>
          </p:nvPr>
        </p:nvSpPr>
        <p:spPr>
          <a:xfrm>
            <a:off x="428739" y="822884"/>
            <a:ext cx="82869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800"/>
              </a:spcBef>
              <a:spcAft>
                <a:spcPts val="0"/>
              </a:spcAft>
              <a:buSzPts val="1700"/>
              <a:buNone/>
              <a:defRPr sz="1700" b="0" i="0">
                <a:solidFill>
                  <a:srgbClr val="5C646A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17500" algn="l" rtl="0">
              <a:spcBef>
                <a:spcPts val="200"/>
              </a:spcBef>
              <a:spcAft>
                <a:spcPts val="0"/>
              </a:spcAft>
              <a:buSzPts val="1400"/>
              <a:buChar char="–"/>
              <a:defRPr/>
            </a:lvl2pPr>
            <a:lvl3pPr marL="1371600" lvl="2" indent="-317500" algn="l" rtl="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3pPr>
            <a:lvl4pPr marL="1828800" lvl="3" indent="-317500" algn="l" rtl="0"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4pPr>
            <a:lvl5pPr marL="2286000" lvl="4" indent="-228600" algn="l" rtl="0">
              <a:spcBef>
                <a:spcPts val="500"/>
              </a:spcBef>
              <a:spcAft>
                <a:spcPts val="0"/>
              </a:spcAft>
              <a:buSzPts val="1280"/>
              <a:buNone/>
              <a:defRPr/>
            </a:lvl5pPr>
            <a:lvl6pPr marL="2743200" lvl="5" indent="-31750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▪"/>
              <a:defRPr/>
            </a:lvl6pPr>
            <a:lvl7pPr marL="3200400" lvl="6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▪"/>
              <a:defRPr/>
            </a:lvl7pPr>
            <a:lvl8pPr marL="3657600" lvl="7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▪"/>
              <a:defRPr/>
            </a:lvl8pPr>
            <a:lvl9pPr marL="4114800" lvl="8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▪"/>
              <a:defRPr/>
            </a:lvl9pPr>
          </a:lstStyle>
          <a:p>
            <a:endParaRPr/>
          </a:p>
        </p:txBody>
      </p:sp>
      <p:sp>
        <p:nvSpPr>
          <p:cNvPr id="171" name="Google Shape;171;p30"/>
          <p:cNvSpPr txBox="1">
            <a:spLocks noGrp="1"/>
          </p:cNvSpPr>
          <p:nvPr>
            <p:ph type="ftr" idx="11"/>
          </p:nvPr>
        </p:nvSpPr>
        <p:spPr>
          <a:xfrm>
            <a:off x="433500" y="4807847"/>
            <a:ext cx="6655200" cy="16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 - Basic - Title &amp; Subtitle">
  <p:cSld name="D - Basic - Title &amp; Subtitle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1"/>
          <p:cNvSpPr txBox="1">
            <a:spLocks noGrp="1"/>
          </p:cNvSpPr>
          <p:nvPr>
            <p:ph type="title"/>
          </p:nvPr>
        </p:nvSpPr>
        <p:spPr>
          <a:xfrm>
            <a:off x="359509" y="104776"/>
            <a:ext cx="8286600" cy="74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b" anchorCtr="0">
            <a:noAutofit/>
          </a:bodyPr>
          <a:lstStyle>
            <a:lvl1pPr marR="0" lvl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3E6E84"/>
              </a:buClr>
              <a:buSzPts val="2300"/>
              <a:buFont typeface="Arial"/>
              <a:buNone/>
              <a:defRPr sz="2300" b="1" i="0" u="none" strike="noStrike" cap="none">
                <a:solidFill>
                  <a:srgbClr val="3E6E84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4" name="Google Shape;174;p31"/>
          <p:cNvSpPr txBox="1">
            <a:spLocks noGrp="1"/>
          </p:cNvSpPr>
          <p:nvPr>
            <p:ph type="body" idx="1"/>
          </p:nvPr>
        </p:nvSpPr>
        <p:spPr>
          <a:xfrm>
            <a:off x="359509" y="810852"/>
            <a:ext cx="8286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700"/>
              <a:buFont typeface="Arial"/>
              <a:buNone/>
              <a:defRPr sz="17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○"/>
              <a:defRPr sz="16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 - Basic - Title Only 2 1">
  <p:cSld name="C - Basic - Title Only 2 1">
    <p:bg>
      <p:bgPr>
        <a:solidFill>
          <a:schemeClr val="lt1"/>
        </a:solidFill>
        <a:effectLst/>
      </p:bgPr>
    </p:bg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2"/>
          <p:cNvSpPr txBox="1">
            <a:spLocks noGrp="1"/>
          </p:cNvSpPr>
          <p:nvPr>
            <p:ph type="title"/>
          </p:nvPr>
        </p:nvSpPr>
        <p:spPr>
          <a:xfrm>
            <a:off x="371572" y="104777"/>
            <a:ext cx="8286600" cy="74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b" anchorCtr="0">
            <a:noAutofit/>
          </a:bodyPr>
          <a:lstStyle>
            <a:lvl1pPr marR="0" lvl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2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7" name="Google Shape;177;p32"/>
          <p:cNvSpPr/>
          <p:nvPr/>
        </p:nvSpPr>
        <p:spPr>
          <a:xfrm>
            <a:off x="859293" y="1885894"/>
            <a:ext cx="162600" cy="2948100"/>
          </a:xfrm>
          <a:prstGeom prst="rect">
            <a:avLst/>
          </a:prstGeom>
          <a:solidFill>
            <a:srgbClr val="5F9BDF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32"/>
          <p:cNvSpPr/>
          <p:nvPr/>
        </p:nvSpPr>
        <p:spPr>
          <a:xfrm>
            <a:off x="1904540" y="1885950"/>
            <a:ext cx="162600" cy="2948100"/>
          </a:xfrm>
          <a:prstGeom prst="rect">
            <a:avLst/>
          </a:prstGeom>
          <a:solidFill>
            <a:srgbClr val="5F9BDF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32"/>
          <p:cNvSpPr/>
          <p:nvPr/>
        </p:nvSpPr>
        <p:spPr>
          <a:xfrm>
            <a:off x="2947790" y="1950244"/>
            <a:ext cx="162600" cy="2883600"/>
          </a:xfrm>
          <a:prstGeom prst="rect">
            <a:avLst/>
          </a:prstGeom>
          <a:solidFill>
            <a:srgbClr val="5F9BDF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0" name="Google Shape;180;p32"/>
          <p:cNvGrpSpPr/>
          <p:nvPr/>
        </p:nvGrpSpPr>
        <p:grpSpPr>
          <a:xfrm>
            <a:off x="444324" y="982283"/>
            <a:ext cx="992470" cy="971101"/>
            <a:chOff x="516074" y="633436"/>
            <a:chExt cx="1322940" cy="1294801"/>
          </a:xfrm>
        </p:grpSpPr>
        <p:grpSp>
          <p:nvGrpSpPr>
            <p:cNvPr id="181" name="Google Shape;181;p32"/>
            <p:cNvGrpSpPr/>
            <p:nvPr/>
          </p:nvGrpSpPr>
          <p:grpSpPr>
            <a:xfrm>
              <a:off x="516074" y="830150"/>
              <a:ext cx="1322940" cy="1098087"/>
              <a:chOff x="745938" y="559625"/>
              <a:chExt cx="1490133" cy="1098087"/>
            </a:xfrm>
          </p:grpSpPr>
          <p:sp>
            <p:nvSpPr>
              <p:cNvPr id="182" name="Google Shape;182;p32"/>
              <p:cNvSpPr/>
              <p:nvPr/>
            </p:nvSpPr>
            <p:spPr>
              <a:xfrm>
                <a:off x="745938" y="559625"/>
                <a:ext cx="1486500" cy="1088400"/>
              </a:xfrm>
              <a:prstGeom prst="round2SameRect">
                <a:avLst>
                  <a:gd name="adj1" fmla="val 16667"/>
                  <a:gd name="adj2" fmla="val 0"/>
                </a:avLst>
              </a:prstGeom>
              <a:solidFill>
                <a:srgbClr val="5F9BDF"/>
              </a:solidFill>
              <a:ln>
                <a:noFill/>
              </a:ln>
            </p:spPr>
            <p:txBody>
              <a:bodyPr spcFirstLastPara="1" wrap="square" lIns="68575" tIns="68575" rIns="68575" bIns="6857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3" name="Google Shape;183;p32"/>
              <p:cNvSpPr txBox="1"/>
              <p:nvPr/>
            </p:nvSpPr>
            <p:spPr>
              <a:xfrm>
                <a:off x="749571" y="873212"/>
                <a:ext cx="1486500" cy="784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75" tIns="68575" rIns="68575" bIns="68575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lang="en" sz="1100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Vision and Strategy</a:t>
                </a:r>
                <a:endParaRPr sz="11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4" name="Google Shape;184;p32"/>
            <p:cNvGrpSpPr/>
            <p:nvPr/>
          </p:nvGrpSpPr>
          <p:grpSpPr>
            <a:xfrm>
              <a:off x="978839" y="633436"/>
              <a:ext cx="397412" cy="396964"/>
              <a:chOff x="837336" y="991638"/>
              <a:chExt cx="531300" cy="530700"/>
            </a:xfrm>
          </p:grpSpPr>
          <p:sp>
            <p:nvSpPr>
              <p:cNvPr id="185" name="Google Shape;185;p32"/>
              <p:cNvSpPr/>
              <p:nvPr/>
            </p:nvSpPr>
            <p:spPr>
              <a:xfrm>
                <a:off x="837336" y="991638"/>
                <a:ext cx="531300" cy="530700"/>
              </a:xfrm>
              <a:prstGeom prst="ellipse">
                <a:avLst/>
              </a:prstGeom>
              <a:solidFill>
                <a:srgbClr val="3C78D8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6" name="Google Shape;186;p32"/>
              <p:cNvSpPr/>
              <p:nvPr/>
            </p:nvSpPr>
            <p:spPr>
              <a:xfrm>
                <a:off x="937867" y="1093610"/>
                <a:ext cx="330318" cy="302508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3955" y="21600"/>
                    </a:moveTo>
                    <a:lnTo>
                      <a:pt x="5641" y="13537"/>
                    </a:lnTo>
                    <a:lnTo>
                      <a:pt x="0" y="7988"/>
                    </a:lnTo>
                    <a:lnTo>
                      <a:pt x="7429" y="6750"/>
                    </a:lnTo>
                    <a:lnTo>
                      <a:pt x="10800" y="0"/>
                    </a:lnTo>
                    <a:lnTo>
                      <a:pt x="14171" y="6750"/>
                    </a:lnTo>
                    <a:lnTo>
                      <a:pt x="21600" y="7988"/>
                    </a:lnTo>
                    <a:lnTo>
                      <a:pt x="15959" y="13537"/>
                    </a:lnTo>
                    <a:lnTo>
                      <a:pt x="17507" y="21600"/>
                    </a:lnTo>
                    <a:lnTo>
                      <a:pt x="10800" y="17888"/>
                    </a:lnTo>
                    <a:lnTo>
                      <a:pt x="3955" y="21600"/>
                    </a:lnTo>
                    <a:close/>
                    <a:moveTo>
                      <a:pt x="10800" y="16650"/>
                    </a:moveTo>
                    <a:lnTo>
                      <a:pt x="16097" y="19612"/>
                    </a:lnTo>
                    <a:lnTo>
                      <a:pt x="14824" y="13200"/>
                    </a:lnTo>
                    <a:lnTo>
                      <a:pt x="19364" y="8775"/>
                    </a:lnTo>
                    <a:lnTo>
                      <a:pt x="13552" y="7762"/>
                    </a:lnTo>
                    <a:lnTo>
                      <a:pt x="10800" y="2325"/>
                    </a:lnTo>
                    <a:lnTo>
                      <a:pt x="8048" y="7762"/>
                    </a:lnTo>
                    <a:lnTo>
                      <a:pt x="2236" y="8775"/>
                    </a:lnTo>
                    <a:lnTo>
                      <a:pt x="6776" y="13200"/>
                    </a:lnTo>
                    <a:lnTo>
                      <a:pt x="5400" y="19612"/>
                    </a:lnTo>
                    <a:lnTo>
                      <a:pt x="10800" y="16650"/>
                    </a:lnTo>
                    <a:close/>
                  </a:path>
                </a:pathLst>
              </a:custGeom>
              <a:solidFill>
                <a:srgbClr val="3C78D8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endParaRPr sz="9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7" name="Google Shape;187;p32"/>
          <p:cNvGrpSpPr/>
          <p:nvPr/>
        </p:nvGrpSpPr>
        <p:grpSpPr>
          <a:xfrm>
            <a:off x="1487589" y="982284"/>
            <a:ext cx="992470" cy="963947"/>
            <a:chOff x="1906724" y="633437"/>
            <a:chExt cx="1322940" cy="1285263"/>
          </a:xfrm>
        </p:grpSpPr>
        <p:grpSp>
          <p:nvGrpSpPr>
            <p:cNvPr id="188" name="Google Shape;188;p32"/>
            <p:cNvGrpSpPr/>
            <p:nvPr/>
          </p:nvGrpSpPr>
          <p:grpSpPr>
            <a:xfrm>
              <a:off x="1906724" y="830150"/>
              <a:ext cx="1322940" cy="1088550"/>
              <a:chOff x="745938" y="559625"/>
              <a:chExt cx="1490133" cy="1088550"/>
            </a:xfrm>
          </p:grpSpPr>
          <p:sp>
            <p:nvSpPr>
              <p:cNvPr id="189" name="Google Shape;189;p32"/>
              <p:cNvSpPr/>
              <p:nvPr/>
            </p:nvSpPr>
            <p:spPr>
              <a:xfrm>
                <a:off x="745938" y="559625"/>
                <a:ext cx="1486500" cy="1088400"/>
              </a:xfrm>
              <a:prstGeom prst="round2SameRect">
                <a:avLst>
                  <a:gd name="adj1" fmla="val 16667"/>
                  <a:gd name="adj2" fmla="val 0"/>
                </a:avLst>
              </a:prstGeom>
              <a:solidFill>
                <a:srgbClr val="5F9BDF"/>
              </a:solidFill>
              <a:ln>
                <a:noFill/>
              </a:ln>
            </p:spPr>
            <p:txBody>
              <a:bodyPr spcFirstLastPara="1" wrap="square" lIns="68575" tIns="68575" rIns="68575" bIns="6857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0" name="Google Shape;190;p32"/>
              <p:cNvSpPr txBox="1"/>
              <p:nvPr/>
            </p:nvSpPr>
            <p:spPr>
              <a:xfrm>
                <a:off x="749571" y="766775"/>
                <a:ext cx="1486500" cy="88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75" tIns="68575" rIns="68575" bIns="68575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lang="en" sz="1100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Governance</a:t>
                </a:r>
                <a:endParaRPr sz="11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91" name="Google Shape;191;p32"/>
            <p:cNvGrpSpPr/>
            <p:nvPr/>
          </p:nvGrpSpPr>
          <p:grpSpPr>
            <a:xfrm>
              <a:off x="2369488" y="633437"/>
              <a:ext cx="397500" cy="396900"/>
              <a:chOff x="2369488" y="633437"/>
              <a:chExt cx="397500" cy="396900"/>
            </a:xfrm>
          </p:grpSpPr>
          <p:sp>
            <p:nvSpPr>
              <p:cNvPr id="192" name="Google Shape;192;p32"/>
              <p:cNvSpPr/>
              <p:nvPr/>
            </p:nvSpPr>
            <p:spPr>
              <a:xfrm>
                <a:off x="2369488" y="633437"/>
                <a:ext cx="397500" cy="396900"/>
              </a:xfrm>
              <a:prstGeom prst="ellipse">
                <a:avLst/>
              </a:prstGeom>
              <a:solidFill>
                <a:srgbClr val="3C78D8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3" name="Google Shape;193;p32"/>
              <p:cNvSpPr/>
              <p:nvPr/>
            </p:nvSpPr>
            <p:spPr>
              <a:xfrm>
                <a:off x="2459175" y="708926"/>
                <a:ext cx="218801" cy="210689"/>
              </a:xfrm>
              <a:custGeom>
                <a:avLst/>
                <a:gdLst/>
                <a:ahLst/>
                <a:cxnLst/>
                <a:rect l="l" t="t" r="r" b="b"/>
                <a:pathLst>
                  <a:path w="21578" h="21587" extrusionOk="0">
                    <a:moveTo>
                      <a:pt x="10630" y="41"/>
                    </a:moveTo>
                    <a:lnTo>
                      <a:pt x="236" y="5595"/>
                    </a:lnTo>
                    <a:cubicBezTo>
                      <a:pt x="148" y="5640"/>
                      <a:pt x="159" y="5759"/>
                      <a:pt x="126" y="5856"/>
                    </a:cubicBezTo>
                    <a:cubicBezTo>
                      <a:pt x="99" y="5912"/>
                      <a:pt x="0" y="5897"/>
                      <a:pt x="0" y="5970"/>
                    </a:cubicBezTo>
                    <a:lnTo>
                      <a:pt x="0" y="8355"/>
                    </a:lnTo>
                    <a:cubicBezTo>
                      <a:pt x="0" y="8596"/>
                      <a:pt x="160" y="8747"/>
                      <a:pt x="393" y="8747"/>
                    </a:cubicBezTo>
                    <a:lnTo>
                      <a:pt x="2296" y="8747"/>
                    </a:lnTo>
                    <a:lnTo>
                      <a:pt x="2296" y="18402"/>
                    </a:lnTo>
                    <a:lnTo>
                      <a:pt x="1195" y="18402"/>
                    </a:lnTo>
                    <a:cubicBezTo>
                      <a:pt x="962" y="18402"/>
                      <a:pt x="802" y="18569"/>
                      <a:pt x="802" y="18810"/>
                    </a:cubicBezTo>
                    <a:lnTo>
                      <a:pt x="802" y="21179"/>
                    </a:lnTo>
                    <a:cubicBezTo>
                      <a:pt x="802" y="21419"/>
                      <a:pt x="962" y="21587"/>
                      <a:pt x="1195" y="21587"/>
                    </a:cubicBezTo>
                    <a:lnTo>
                      <a:pt x="20410" y="21587"/>
                    </a:lnTo>
                    <a:cubicBezTo>
                      <a:pt x="20644" y="21587"/>
                      <a:pt x="20788" y="21366"/>
                      <a:pt x="20788" y="21179"/>
                    </a:cubicBezTo>
                    <a:lnTo>
                      <a:pt x="20788" y="18810"/>
                    </a:lnTo>
                    <a:cubicBezTo>
                      <a:pt x="20788" y="18569"/>
                      <a:pt x="20644" y="18402"/>
                      <a:pt x="20410" y="18402"/>
                    </a:cubicBezTo>
                    <a:lnTo>
                      <a:pt x="19200" y="18402"/>
                    </a:lnTo>
                    <a:lnTo>
                      <a:pt x="19200" y="8747"/>
                    </a:lnTo>
                    <a:lnTo>
                      <a:pt x="21118" y="8747"/>
                    </a:lnTo>
                    <a:cubicBezTo>
                      <a:pt x="21325" y="8747"/>
                      <a:pt x="21480" y="8542"/>
                      <a:pt x="21480" y="8355"/>
                    </a:cubicBezTo>
                    <a:lnTo>
                      <a:pt x="21480" y="6134"/>
                    </a:lnTo>
                    <a:cubicBezTo>
                      <a:pt x="21499" y="6094"/>
                      <a:pt x="21574" y="6094"/>
                      <a:pt x="21574" y="6052"/>
                    </a:cubicBezTo>
                    <a:cubicBezTo>
                      <a:pt x="21600" y="5891"/>
                      <a:pt x="21510" y="5675"/>
                      <a:pt x="21354" y="5595"/>
                    </a:cubicBezTo>
                    <a:lnTo>
                      <a:pt x="10976" y="41"/>
                    </a:lnTo>
                    <a:cubicBezTo>
                      <a:pt x="10872" y="-13"/>
                      <a:pt x="10734" y="-13"/>
                      <a:pt x="10630" y="41"/>
                    </a:cubicBezTo>
                    <a:close/>
                    <a:moveTo>
                      <a:pt x="10818" y="857"/>
                    </a:moveTo>
                    <a:lnTo>
                      <a:pt x="19671" y="5578"/>
                    </a:lnTo>
                    <a:lnTo>
                      <a:pt x="2028" y="5578"/>
                    </a:lnTo>
                    <a:lnTo>
                      <a:pt x="10818" y="857"/>
                    </a:lnTo>
                    <a:close/>
                    <a:moveTo>
                      <a:pt x="786" y="6379"/>
                    </a:moveTo>
                    <a:lnTo>
                      <a:pt x="20725" y="6379"/>
                    </a:lnTo>
                    <a:lnTo>
                      <a:pt x="20725" y="7947"/>
                    </a:lnTo>
                    <a:lnTo>
                      <a:pt x="786" y="7947"/>
                    </a:lnTo>
                    <a:lnTo>
                      <a:pt x="786" y="6379"/>
                    </a:lnTo>
                    <a:close/>
                    <a:moveTo>
                      <a:pt x="3066" y="8764"/>
                    </a:moveTo>
                    <a:lnTo>
                      <a:pt x="3774" y="8764"/>
                    </a:lnTo>
                    <a:lnTo>
                      <a:pt x="3774" y="18287"/>
                    </a:lnTo>
                    <a:lnTo>
                      <a:pt x="3066" y="18287"/>
                    </a:lnTo>
                    <a:lnTo>
                      <a:pt x="3066" y="8764"/>
                    </a:lnTo>
                    <a:close/>
                    <a:moveTo>
                      <a:pt x="4780" y="8764"/>
                    </a:moveTo>
                    <a:lnTo>
                      <a:pt x="6872" y="8764"/>
                    </a:lnTo>
                    <a:lnTo>
                      <a:pt x="6872" y="18287"/>
                    </a:lnTo>
                    <a:lnTo>
                      <a:pt x="4780" y="18287"/>
                    </a:lnTo>
                    <a:lnTo>
                      <a:pt x="4780" y="8764"/>
                    </a:lnTo>
                    <a:close/>
                    <a:moveTo>
                      <a:pt x="7878" y="8764"/>
                    </a:moveTo>
                    <a:lnTo>
                      <a:pt x="8350" y="8764"/>
                    </a:lnTo>
                    <a:lnTo>
                      <a:pt x="8350" y="18287"/>
                    </a:lnTo>
                    <a:lnTo>
                      <a:pt x="7878" y="18287"/>
                    </a:lnTo>
                    <a:lnTo>
                      <a:pt x="7878" y="8764"/>
                    </a:lnTo>
                    <a:close/>
                    <a:moveTo>
                      <a:pt x="9356" y="8764"/>
                    </a:moveTo>
                    <a:lnTo>
                      <a:pt x="12249" y="8764"/>
                    </a:lnTo>
                    <a:lnTo>
                      <a:pt x="12249" y="18287"/>
                    </a:lnTo>
                    <a:lnTo>
                      <a:pt x="9356" y="18287"/>
                    </a:lnTo>
                    <a:lnTo>
                      <a:pt x="9356" y="8764"/>
                    </a:lnTo>
                    <a:close/>
                    <a:moveTo>
                      <a:pt x="13256" y="8764"/>
                    </a:moveTo>
                    <a:lnTo>
                      <a:pt x="13727" y="8764"/>
                    </a:lnTo>
                    <a:lnTo>
                      <a:pt x="13727" y="18287"/>
                    </a:lnTo>
                    <a:lnTo>
                      <a:pt x="13256" y="18287"/>
                    </a:lnTo>
                    <a:lnTo>
                      <a:pt x="13256" y="8764"/>
                    </a:lnTo>
                    <a:close/>
                    <a:moveTo>
                      <a:pt x="14734" y="8764"/>
                    </a:moveTo>
                    <a:lnTo>
                      <a:pt x="16809" y="8764"/>
                    </a:lnTo>
                    <a:lnTo>
                      <a:pt x="16809" y="18287"/>
                    </a:lnTo>
                    <a:lnTo>
                      <a:pt x="14734" y="18287"/>
                    </a:lnTo>
                    <a:lnTo>
                      <a:pt x="14734" y="8764"/>
                    </a:lnTo>
                    <a:close/>
                    <a:moveTo>
                      <a:pt x="17816" y="8764"/>
                    </a:moveTo>
                    <a:lnTo>
                      <a:pt x="18445" y="8764"/>
                    </a:lnTo>
                    <a:lnTo>
                      <a:pt x="18445" y="18287"/>
                    </a:lnTo>
                    <a:lnTo>
                      <a:pt x="17816" y="18287"/>
                    </a:lnTo>
                    <a:lnTo>
                      <a:pt x="17816" y="8764"/>
                    </a:lnTo>
                    <a:close/>
                    <a:moveTo>
                      <a:pt x="1588" y="19202"/>
                    </a:moveTo>
                    <a:lnTo>
                      <a:pt x="20017" y="19202"/>
                    </a:lnTo>
                    <a:lnTo>
                      <a:pt x="20017" y="20787"/>
                    </a:lnTo>
                    <a:lnTo>
                      <a:pt x="1588" y="20787"/>
                    </a:lnTo>
                    <a:lnTo>
                      <a:pt x="1588" y="1920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endParaRPr sz="9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94" name="Google Shape;194;p32"/>
          <p:cNvGrpSpPr/>
          <p:nvPr/>
        </p:nvGrpSpPr>
        <p:grpSpPr>
          <a:xfrm>
            <a:off x="4617386" y="982284"/>
            <a:ext cx="992470" cy="971063"/>
            <a:chOff x="6078674" y="633437"/>
            <a:chExt cx="1322940" cy="1294751"/>
          </a:xfrm>
        </p:grpSpPr>
        <p:grpSp>
          <p:nvGrpSpPr>
            <p:cNvPr id="195" name="Google Shape;195;p32"/>
            <p:cNvGrpSpPr/>
            <p:nvPr/>
          </p:nvGrpSpPr>
          <p:grpSpPr>
            <a:xfrm>
              <a:off x="6078674" y="830150"/>
              <a:ext cx="1322940" cy="1098038"/>
              <a:chOff x="745938" y="559625"/>
              <a:chExt cx="1490133" cy="1098038"/>
            </a:xfrm>
          </p:grpSpPr>
          <p:sp>
            <p:nvSpPr>
              <p:cNvPr id="196" name="Google Shape;196;p32"/>
              <p:cNvSpPr/>
              <p:nvPr/>
            </p:nvSpPr>
            <p:spPr>
              <a:xfrm>
                <a:off x="745938" y="559625"/>
                <a:ext cx="1486500" cy="1088400"/>
              </a:xfrm>
              <a:prstGeom prst="round2SameRect">
                <a:avLst>
                  <a:gd name="adj1" fmla="val 16667"/>
                  <a:gd name="adj2" fmla="val 0"/>
                </a:avLst>
              </a:prstGeom>
              <a:solidFill>
                <a:srgbClr val="5F9BDF"/>
              </a:solidFill>
              <a:ln>
                <a:noFill/>
              </a:ln>
            </p:spPr>
            <p:txBody>
              <a:bodyPr spcFirstLastPara="1" wrap="square" lIns="68575" tIns="68575" rIns="68575" bIns="6857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7" name="Google Shape;197;p32"/>
              <p:cNvSpPr txBox="1"/>
              <p:nvPr/>
            </p:nvSpPr>
            <p:spPr>
              <a:xfrm>
                <a:off x="749571" y="882763"/>
                <a:ext cx="1486500" cy="774900"/>
              </a:xfrm>
              <a:prstGeom prst="rect">
                <a:avLst/>
              </a:prstGeom>
              <a:solidFill>
                <a:srgbClr val="5F9BDF"/>
              </a:solidFill>
              <a:ln>
                <a:noFill/>
              </a:ln>
            </p:spPr>
            <p:txBody>
              <a:bodyPr spcFirstLastPara="1" wrap="square" lIns="68575" tIns="68575" rIns="68575" bIns="68575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lang="en" sz="1100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Change Management</a:t>
                </a:r>
                <a:endParaRPr sz="11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98" name="Google Shape;198;p32"/>
            <p:cNvGrpSpPr/>
            <p:nvPr/>
          </p:nvGrpSpPr>
          <p:grpSpPr>
            <a:xfrm>
              <a:off x="6541438" y="633437"/>
              <a:ext cx="397500" cy="396900"/>
              <a:chOff x="6541438" y="633437"/>
              <a:chExt cx="397500" cy="396900"/>
            </a:xfrm>
          </p:grpSpPr>
          <p:sp>
            <p:nvSpPr>
              <p:cNvPr id="199" name="Google Shape;199;p32"/>
              <p:cNvSpPr/>
              <p:nvPr/>
            </p:nvSpPr>
            <p:spPr>
              <a:xfrm>
                <a:off x="6541438" y="633437"/>
                <a:ext cx="397500" cy="396900"/>
              </a:xfrm>
              <a:prstGeom prst="ellipse">
                <a:avLst/>
              </a:prstGeom>
              <a:solidFill>
                <a:srgbClr val="3C78D8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0" name="Google Shape;200;p32"/>
              <p:cNvSpPr/>
              <p:nvPr/>
            </p:nvSpPr>
            <p:spPr>
              <a:xfrm>
                <a:off x="6596853" y="712424"/>
                <a:ext cx="286578" cy="258012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10870" y="0"/>
                    </a:moveTo>
                    <a:cubicBezTo>
                      <a:pt x="9430" y="0"/>
                      <a:pt x="8021" y="402"/>
                      <a:pt x="6790" y="1193"/>
                    </a:cubicBezTo>
                    <a:cubicBezTo>
                      <a:pt x="6604" y="1321"/>
                      <a:pt x="6534" y="1525"/>
                      <a:pt x="6650" y="1729"/>
                    </a:cubicBezTo>
                    <a:cubicBezTo>
                      <a:pt x="6743" y="1908"/>
                      <a:pt x="6947" y="1987"/>
                      <a:pt x="7133" y="1885"/>
                    </a:cubicBezTo>
                    <a:cubicBezTo>
                      <a:pt x="8248" y="1119"/>
                      <a:pt x="9569" y="726"/>
                      <a:pt x="10870" y="726"/>
                    </a:cubicBezTo>
                    <a:cubicBezTo>
                      <a:pt x="12171" y="726"/>
                      <a:pt x="13454" y="1170"/>
                      <a:pt x="14639" y="1885"/>
                    </a:cubicBezTo>
                    <a:cubicBezTo>
                      <a:pt x="14709" y="1911"/>
                      <a:pt x="14725" y="1902"/>
                      <a:pt x="14795" y="1902"/>
                    </a:cubicBezTo>
                    <a:cubicBezTo>
                      <a:pt x="14911" y="1902"/>
                      <a:pt x="15036" y="1832"/>
                      <a:pt x="15106" y="1729"/>
                    </a:cubicBezTo>
                    <a:cubicBezTo>
                      <a:pt x="15176" y="1525"/>
                      <a:pt x="15144" y="1321"/>
                      <a:pt x="14981" y="1193"/>
                    </a:cubicBezTo>
                    <a:cubicBezTo>
                      <a:pt x="13704" y="402"/>
                      <a:pt x="12287" y="0"/>
                      <a:pt x="10870" y="0"/>
                    </a:cubicBezTo>
                    <a:close/>
                    <a:moveTo>
                      <a:pt x="3224" y="1107"/>
                    </a:moveTo>
                    <a:cubicBezTo>
                      <a:pt x="2272" y="1107"/>
                      <a:pt x="1651" y="1765"/>
                      <a:pt x="1651" y="2853"/>
                    </a:cubicBezTo>
                    <a:lnTo>
                      <a:pt x="1651" y="3545"/>
                    </a:lnTo>
                    <a:cubicBezTo>
                      <a:pt x="1442" y="3925"/>
                      <a:pt x="1512" y="4400"/>
                      <a:pt x="1791" y="4704"/>
                    </a:cubicBezTo>
                    <a:cubicBezTo>
                      <a:pt x="1884" y="5084"/>
                      <a:pt x="2026" y="5383"/>
                      <a:pt x="2211" y="5586"/>
                    </a:cubicBezTo>
                    <a:lnTo>
                      <a:pt x="2211" y="5724"/>
                    </a:lnTo>
                    <a:cubicBezTo>
                      <a:pt x="2142" y="5825"/>
                      <a:pt x="1751" y="6173"/>
                      <a:pt x="358" y="6831"/>
                    </a:cubicBezTo>
                    <a:cubicBezTo>
                      <a:pt x="149" y="6958"/>
                      <a:pt x="0" y="7191"/>
                      <a:pt x="0" y="7419"/>
                    </a:cubicBezTo>
                    <a:lnTo>
                      <a:pt x="0" y="8301"/>
                    </a:lnTo>
                    <a:cubicBezTo>
                      <a:pt x="0" y="8655"/>
                      <a:pt x="243" y="8941"/>
                      <a:pt x="545" y="8941"/>
                    </a:cubicBezTo>
                    <a:lnTo>
                      <a:pt x="5949" y="8941"/>
                    </a:lnTo>
                    <a:cubicBezTo>
                      <a:pt x="6274" y="8941"/>
                      <a:pt x="6509" y="8663"/>
                      <a:pt x="6463" y="8284"/>
                    </a:cubicBezTo>
                    <a:lnTo>
                      <a:pt x="6463" y="7367"/>
                    </a:lnTo>
                    <a:cubicBezTo>
                      <a:pt x="6463" y="7342"/>
                      <a:pt x="6455" y="7262"/>
                      <a:pt x="6432" y="7212"/>
                    </a:cubicBezTo>
                    <a:cubicBezTo>
                      <a:pt x="6386" y="7136"/>
                      <a:pt x="6298" y="6958"/>
                      <a:pt x="6136" y="6831"/>
                    </a:cubicBezTo>
                    <a:cubicBezTo>
                      <a:pt x="5021" y="6325"/>
                      <a:pt x="4399" y="5944"/>
                      <a:pt x="4283" y="5742"/>
                    </a:cubicBezTo>
                    <a:lnTo>
                      <a:pt x="4283" y="5586"/>
                    </a:lnTo>
                    <a:cubicBezTo>
                      <a:pt x="4445" y="5409"/>
                      <a:pt x="4579" y="5109"/>
                      <a:pt x="4672" y="4704"/>
                    </a:cubicBezTo>
                    <a:cubicBezTo>
                      <a:pt x="4927" y="4400"/>
                      <a:pt x="4998" y="3925"/>
                      <a:pt x="4812" y="3545"/>
                    </a:cubicBezTo>
                    <a:lnTo>
                      <a:pt x="4812" y="2853"/>
                    </a:lnTo>
                    <a:cubicBezTo>
                      <a:pt x="4812" y="1765"/>
                      <a:pt x="4222" y="1107"/>
                      <a:pt x="3224" y="1107"/>
                    </a:cubicBezTo>
                    <a:close/>
                    <a:moveTo>
                      <a:pt x="18314" y="1107"/>
                    </a:moveTo>
                    <a:cubicBezTo>
                      <a:pt x="17362" y="1107"/>
                      <a:pt x="16741" y="1765"/>
                      <a:pt x="16741" y="2853"/>
                    </a:cubicBezTo>
                    <a:lnTo>
                      <a:pt x="16741" y="3545"/>
                    </a:lnTo>
                    <a:cubicBezTo>
                      <a:pt x="16532" y="3925"/>
                      <a:pt x="16603" y="4400"/>
                      <a:pt x="16881" y="4704"/>
                    </a:cubicBezTo>
                    <a:cubicBezTo>
                      <a:pt x="16974" y="5084"/>
                      <a:pt x="17116" y="5383"/>
                      <a:pt x="17302" y="5586"/>
                    </a:cubicBezTo>
                    <a:lnTo>
                      <a:pt x="17302" y="5724"/>
                    </a:lnTo>
                    <a:cubicBezTo>
                      <a:pt x="17232" y="5825"/>
                      <a:pt x="16849" y="6173"/>
                      <a:pt x="15433" y="6831"/>
                    </a:cubicBezTo>
                    <a:cubicBezTo>
                      <a:pt x="15224" y="6958"/>
                      <a:pt x="15090" y="7191"/>
                      <a:pt x="15090" y="7419"/>
                    </a:cubicBezTo>
                    <a:lnTo>
                      <a:pt x="15090" y="8301"/>
                    </a:lnTo>
                    <a:cubicBezTo>
                      <a:pt x="15090" y="8655"/>
                      <a:pt x="15326" y="8941"/>
                      <a:pt x="15651" y="8941"/>
                    </a:cubicBezTo>
                    <a:lnTo>
                      <a:pt x="21039" y="8941"/>
                    </a:lnTo>
                    <a:cubicBezTo>
                      <a:pt x="21364" y="8941"/>
                      <a:pt x="21600" y="8655"/>
                      <a:pt x="21600" y="8301"/>
                    </a:cubicBezTo>
                    <a:lnTo>
                      <a:pt x="21600" y="7419"/>
                    </a:lnTo>
                    <a:cubicBezTo>
                      <a:pt x="21600" y="7368"/>
                      <a:pt x="21592" y="7262"/>
                      <a:pt x="21569" y="7212"/>
                    </a:cubicBezTo>
                    <a:cubicBezTo>
                      <a:pt x="21523" y="7136"/>
                      <a:pt x="21435" y="6907"/>
                      <a:pt x="21226" y="6831"/>
                    </a:cubicBezTo>
                    <a:cubicBezTo>
                      <a:pt x="20112" y="6325"/>
                      <a:pt x="19497" y="5944"/>
                      <a:pt x="19357" y="5742"/>
                    </a:cubicBezTo>
                    <a:lnTo>
                      <a:pt x="19357" y="5586"/>
                    </a:lnTo>
                    <a:cubicBezTo>
                      <a:pt x="19520" y="5409"/>
                      <a:pt x="19662" y="5109"/>
                      <a:pt x="19778" y="4704"/>
                    </a:cubicBezTo>
                    <a:cubicBezTo>
                      <a:pt x="20010" y="4400"/>
                      <a:pt x="20088" y="3925"/>
                      <a:pt x="19902" y="3545"/>
                    </a:cubicBezTo>
                    <a:lnTo>
                      <a:pt x="19902" y="2853"/>
                    </a:lnTo>
                    <a:cubicBezTo>
                      <a:pt x="19902" y="1765"/>
                      <a:pt x="19312" y="1107"/>
                      <a:pt x="18314" y="1107"/>
                    </a:cubicBezTo>
                    <a:close/>
                    <a:moveTo>
                      <a:pt x="3224" y="1816"/>
                    </a:moveTo>
                    <a:cubicBezTo>
                      <a:pt x="3595" y="1816"/>
                      <a:pt x="4143" y="1925"/>
                      <a:pt x="4143" y="2836"/>
                    </a:cubicBezTo>
                    <a:lnTo>
                      <a:pt x="4143" y="3614"/>
                    </a:lnTo>
                    <a:cubicBezTo>
                      <a:pt x="4142" y="3690"/>
                      <a:pt x="4158" y="3711"/>
                      <a:pt x="4205" y="3787"/>
                    </a:cubicBezTo>
                    <a:cubicBezTo>
                      <a:pt x="4275" y="3939"/>
                      <a:pt x="4228" y="4092"/>
                      <a:pt x="4158" y="4168"/>
                    </a:cubicBezTo>
                    <a:cubicBezTo>
                      <a:pt x="4135" y="4218"/>
                      <a:pt x="4088" y="4299"/>
                      <a:pt x="4065" y="4375"/>
                    </a:cubicBezTo>
                    <a:cubicBezTo>
                      <a:pt x="3948" y="4780"/>
                      <a:pt x="3861" y="5036"/>
                      <a:pt x="3722" y="5188"/>
                    </a:cubicBezTo>
                    <a:cubicBezTo>
                      <a:pt x="3653" y="5264"/>
                      <a:pt x="3597" y="5338"/>
                      <a:pt x="3597" y="5465"/>
                    </a:cubicBezTo>
                    <a:lnTo>
                      <a:pt x="3597" y="5949"/>
                    </a:lnTo>
                    <a:cubicBezTo>
                      <a:pt x="3713" y="6430"/>
                      <a:pt x="4439" y="6839"/>
                      <a:pt x="5809" y="7523"/>
                    </a:cubicBezTo>
                    <a:lnTo>
                      <a:pt x="5809" y="8197"/>
                    </a:lnTo>
                    <a:lnTo>
                      <a:pt x="670" y="8197"/>
                    </a:lnTo>
                    <a:lnTo>
                      <a:pt x="670" y="7523"/>
                    </a:lnTo>
                    <a:cubicBezTo>
                      <a:pt x="2434" y="6662"/>
                      <a:pt x="2749" y="6270"/>
                      <a:pt x="2866" y="5966"/>
                    </a:cubicBezTo>
                    <a:cubicBezTo>
                      <a:pt x="2889" y="5941"/>
                      <a:pt x="2881" y="5888"/>
                      <a:pt x="2881" y="5863"/>
                    </a:cubicBezTo>
                    <a:lnTo>
                      <a:pt x="2881" y="5499"/>
                    </a:lnTo>
                    <a:cubicBezTo>
                      <a:pt x="2881" y="5398"/>
                      <a:pt x="2857" y="5316"/>
                      <a:pt x="2788" y="5240"/>
                    </a:cubicBezTo>
                    <a:cubicBezTo>
                      <a:pt x="2648" y="5038"/>
                      <a:pt x="2538" y="4790"/>
                      <a:pt x="2445" y="4410"/>
                    </a:cubicBezTo>
                    <a:cubicBezTo>
                      <a:pt x="2422" y="4309"/>
                      <a:pt x="2375" y="4218"/>
                      <a:pt x="2305" y="4168"/>
                    </a:cubicBezTo>
                    <a:cubicBezTo>
                      <a:pt x="2282" y="4143"/>
                      <a:pt x="2227" y="4105"/>
                      <a:pt x="2227" y="4029"/>
                    </a:cubicBezTo>
                    <a:cubicBezTo>
                      <a:pt x="2227" y="3954"/>
                      <a:pt x="2227" y="3865"/>
                      <a:pt x="2274" y="3839"/>
                    </a:cubicBezTo>
                    <a:cubicBezTo>
                      <a:pt x="2297" y="3763"/>
                      <a:pt x="2352" y="3690"/>
                      <a:pt x="2352" y="3614"/>
                    </a:cubicBezTo>
                    <a:lnTo>
                      <a:pt x="2352" y="2836"/>
                    </a:lnTo>
                    <a:cubicBezTo>
                      <a:pt x="2352" y="2153"/>
                      <a:pt x="2643" y="1816"/>
                      <a:pt x="3224" y="1816"/>
                    </a:cubicBezTo>
                    <a:close/>
                    <a:moveTo>
                      <a:pt x="18298" y="1816"/>
                    </a:moveTo>
                    <a:cubicBezTo>
                      <a:pt x="18670" y="1816"/>
                      <a:pt x="19171" y="1925"/>
                      <a:pt x="19171" y="2836"/>
                    </a:cubicBezTo>
                    <a:lnTo>
                      <a:pt x="19171" y="3614"/>
                    </a:lnTo>
                    <a:cubicBezTo>
                      <a:pt x="19170" y="3690"/>
                      <a:pt x="19225" y="3711"/>
                      <a:pt x="19248" y="3787"/>
                    </a:cubicBezTo>
                    <a:cubicBezTo>
                      <a:pt x="19318" y="3939"/>
                      <a:pt x="19287" y="4092"/>
                      <a:pt x="19217" y="4168"/>
                    </a:cubicBezTo>
                    <a:cubicBezTo>
                      <a:pt x="19171" y="4218"/>
                      <a:pt x="19155" y="4299"/>
                      <a:pt x="19108" y="4375"/>
                    </a:cubicBezTo>
                    <a:cubicBezTo>
                      <a:pt x="19015" y="4780"/>
                      <a:pt x="18897" y="5036"/>
                      <a:pt x="18781" y="5188"/>
                    </a:cubicBezTo>
                    <a:cubicBezTo>
                      <a:pt x="18712" y="5264"/>
                      <a:pt x="18672" y="5338"/>
                      <a:pt x="18672" y="5465"/>
                    </a:cubicBezTo>
                    <a:lnTo>
                      <a:pt x="18672" y="5828"/>
                    </a:lnTo>
                    <a:cubicBezTo>
                      <a:pt x="18672" y="5879"/>
                      <a:pt x="18672" y="5898"/>
                      <a:pt x="18672" y="5949"/>
                    </a:cubicBezTo>
                    <a:cubicBezTo>
                      <a:pt x="18811" y="6430"/>
                      <a:pt x="19529" y="6839"/>
                      <a:pt x="20899" y="7523"/>
                    </a:cubicBezTo>
                    <a:lnTo>
                      <a:pt x="20899" y="8197"/>
                    </a:lnTo>
                    <a:lnTo>
                      <a:pt x="15791" y="8197"/>
                    </a:lnTo>
                    <a:lnTo>
                      <a:pt x="15744" y="8197"/>
                    </a:lnTo>
                    <a:lnTo>
                      <a:pt x="15744" y="7523"/>
                    </a:lnTo>
                    <a:cubicBezTo>
                      <a:pt x="17509" y="6662"/>
                      <a:pt x="17801" y="6270"/>
                      <a:pt x="17894" y="5966"/>
                    </a:cubicBezTo>
                    <a:cubicBezTo>
                      <a:pt x="17940" y="5941"/>
                      <a:pt x="17940" y="5888"/>
                      <a:pt x="17940" y="5863"/>
                    </a:cubicBezTo>
                    <a:lnTo>
                      <a:pt x="17940" y="5499"/>
                    </a:lnTo>
                    <a:cubicBezTo>
                      <a:pt x="17940" y="5398"/>
                      <a:pt x="17909" y="5316"/>
                      <a:pt x="17862" y="5240"/>
                    </a:cubicBezTo>
                    <a:cubicBezTo>
                      <a:pt x="17723" y="5038"/>
                      <a:pt x="17597" y="4790"/>
                      <a:pt x="17504" y="4410"/>
                    </a:cubicBezTo>
                    <a:cubicBezTo>
                      <a:pt x="17458" y="4309"/>
                      <a:pt x="17434" y="4218"/>
                      <a:pt x="17364" y="4168"/>
                    </a:cubicBezTo>
                    <a:cubicBezTo>
                      <a:pt x="17318" y="4143"/>
                      <a:pt x="17302" y="4105"/>
                      <a:pt x="17302" y="4029"/>
                    </a:cubicBezTo>
                    <a:cubicBezTo>
                      <a:pt x="17302" y="3954"/>
                      <a:pt x="17294" y="3865"/>
                      <a:pt x="17317" y="3839"/>
                    </a:cubicBezTo>
                    <a:cubicBezTo>
                      <a:pt x="17364" y="3763"/>
                      <a:pt x="17395" y="3690"/>
                      <a:pt x="17395" y="3614"/>
                    </a:cubicBezTo>
                    <a:lnTo>
                      <a:pt x="17395" y="2836"/>
                    </a:lnTo>
                    <a:cubicBezTo>
                      <a:pt x="17395" y="2153"/>
                      <a:pt x="17718" y="1816"/>
                      <a:pt x="18298" y="1816"/>
                    </a:cubicBezTo>
                    <a:close/>
                    <a:moveTo>
                      <a:pt x="3208" y="10221"/>
                    </a:moveTo>
                    <a:cubicBezTo>
                      <a:pt x="2999" y="10271"/>
                      <a:pt x="2866" y="10450"/>
                      <a:pt x="2912" y="10653"/>
                    </a:cubicBezTo>
                    <a:cubicBezTo>
                      <a:pt x="3145" y="13240"/>
                      <a:pt x="4446" y="15563"/>
                      <a:pt x="6494" y="17034"/>
                    </a:cubicBezTo>
                    <a:cubicBezTo>
                      <a:pt x="6517" y="17060"/>
                      <a:pt x="6580" y="17121"/>
                      <a:pt x="6650" y="17121"/>
                    </a:cubicBezTo>
                    <a:cubicBezTo>
                      <a:pt x="6766" y="17121"/>
                      <a:pt x="6868" y="17041"/>
                      <a:pt x="7008" y="16965"/>
                    </a:cubicBezTo>
                    <a:cubicBezTo>
                      <a:pt x="7124" y="16762"/>
                      <a:pt x="7077" y="16531"/>
                      <a:pt x="6915" y="16429"/>
                    </a:cubicBezTo>
                    <a:cubicBezTo>
                      <a:pt x="5053" y="15060"/>
                      <a:pt x="3838" y="12951"/>
                      <a:pt x="3582" y="10567"/>
                    </a:cubicBezTo>
                    <a:cubicBezTo>
                      <a:pt x="3559" y="10338"/>
                      <a:pt x="3418" y="10195"/>
                      <a:pt x="3208" y="10221"/>
                    </a:cubicBezTo>
                    <a:close/>
                    <a:moveTo>
                      <a:pt x="18641" y="10307"/>
                    </a:moveTo>
                    <a:cubicBezTo>
                      <a:pt x="18454" y="10307"/>
                      <a:pt x="18283" y="10449"/>
                      <a:pt x="18236" y="10653"/>
                    </a:cubicBezTo>
                    <a:cubicBezTo>
                      <a:pt x="17956" y="13046"/>
                      <a:pt x="16764" y="15158"/>
                      <a:pt x="14919" y="16533"/>
                    </a:cubicBezTo>
                    <a:cubicBezTo>
                      <a:pt x="14849" y="16609"/>
                      <a:pt x="14779" y="16717"/>
                      <a:pt x="14779" y="16844"/>
                    </a:cubicBezTo>
                    <a:cubicBezTo>
                      <a:pt x="14779" y="16921"/>
                      <a:pt x="14833" y="16993"/>
                      <a:pt x="14857" y="17069"/>
                    </a:cubicBezTo>
                    <a:cubicBezTo>
                      <a:pt x="14927" y="17145"/>
                      <a:pt x="15020" y="17225"/>
                      <a:pt x="15137" y="17225"/>
                    </a:cubicBezTo>
                    <a:cubicBezTo>
                      <a:pt x="15207" y="17225"/>
                      <a:pt x="15270" y="17181"/>
                      <a:pt x="15340" y="17155"/>
                    </a:cubicBezTo>
                    <a:cubicBezTo>
                      <a:pt x="17348" y="15679"/>
                      <a:pt x="18657" y="13336"/>
                      <a:pt x="18937" y="10739"/>
                    </a:cubicBezTo>
                    <a:lnTo>
                      <a:pt x="18937" y="10688"/>
                    </a:lnTo>
                    <a:cubicBezTo>
                      <a:pt x="18937" y="10509"/>
                      <a:pt x="18805" y="10358"/>
                      <a:pt x="18641" y="10307"/>
                    </a:cubicBezTo>
                    <a:close/>
                    <a:moveTo>
                      <a:pt x="11150" y="13783"/>
                    </a:moveTo>
                    <a:cubicBezTo>
                      <a:pt x="10210" y="13783"/>
                      <a:pt x="9578" y="14442"/>
                      <a:pt x="9578" y="15530"/>
                    </a:cubicBezTo>
                    <a:lnTo>
                      <a:pt x="9578" y="16204"/>
                    </a:lnTo>
                    <a:cubicBezTo>
                      <a:pt x="9371" y="16584"/>
                      <a:pt x="9442" y="17077"/>
                      <a:pt x="9718" y="17380"/>
                    </a:cubicBezTo>
                    <a:cubicBezTo>
                      <a:pt x="9832" y="17760"/>
                      <a:pt x="9978" y="18060"/>
                      <a:pt x="10138" y="18262"/>
                    </a:cubicBezTo>
                    <a:lnTo>
                      <a:pt x="10138" y="18383"/>
                    </a:lnTo>
                    <a:cubicBezTo>
                      <a:pt x="10069" y="18485"/>
                      <a:pt x="9700" y="18832"/>
                      <a:pt x="8301" y="19490"/>
                    </a:cubicBezTo>
                    <a:cubicBezTo>
                      <a:pt x="8094" y="19617"/>
                      <a:pt x="7958" y="19850"/>
                      <a:pt x="7958" y="20078"/>
                    </a:cubicBezTo>
                    <a:lnTo>
                      <a:pt x="7958" y="20960"/>
                    </a:lnTo>
                    <a:cubicBezTo>
                      <a:pt x="7958" y="21314"/>
                      <a:pt x="8205" y="21600"/>
                      <a:pt x="8503" y="21600"/>
                    </a:cubicBezTo>
                    <a:lnTo>
                      <a:pt x="13798" y="21600"/>
                    </a:lnTo>
                    <a:cubicBezTo>
                      <a:pt x="14096" y="21600"/>
                      <a:pt x="14358" y="21314"/>
                      <a:pt x="14358" y="20960"/>
                    </a:cubicBezTo>
                    <a:lnTo>
                      <a:pt x="14358" y="20078"/>
                    </a:lnTo>
                    <a:cubicBezTo>
                      <a:pt x="14358" y="19850"/>
                      <a:pt x="14222" y="19617"/>
                      <a:pt x="14016" y="19490"/>
                    </a:cubicBezTo>
                    <a:cubicBezTo>
                      <a:pt x="12938" y="18984"/>
                      <a:pt x="12316" y="18620"/>
                      <a:pt x="12178" y="18418"/>
                    </a:cubicBezTo>
                    <a:lnTo>
                      <a:pt x="12178" y="18262"/>
                    </a:lnTo>
                    <a:cubicBezTo>
                      <a:pt x="12339" y="18085"/>
                      <a:pt x="12468" y="17785"/>
                      <a:pt x="12583" y="17380"/>
                    </a:cubicBezTo>
                    <a:cubicBezTo>
                      <a:pt x="12812" y="17077"/>
                      <a:pt x="12884" y="16584"/>
                      <a:pt x="12723" y="16204"/>
                    </a:cubicBezTo>
                    <a:lnTo>
                      <a:pt x="12723" y="15530"/>
                    </a:lnTo>
                    <a:cubicBezTo>
                      <a:pt x="12723" y="14442"/>
                      <a:pt x="12137" y="13783"/>
                      <a:pt x="11150" y="13783"/>
                    </a:cubicBezTo>
                    <a:close/>
                    <a:moveTo>
                      <a:pt x="11119" y="14492"/>
                    </a:moveTo>
                    <a:cubicBezTo>
                      <a:pt x="11486" y="14492"/>
                      <a:pt x="12023" y="14584"/>
                      <a:pt x="12023" y="15495"/>
                    </a:cubicBezTo>
                    <a:lnTo>
                      <a:pt x="12023" y="16291"/>
                    </a:lnTo>
                    <a:cubicBezTo>
                      <a:pt x="12023" y="16367"/>
                      <a:pt x="12046" y="16388"/>
                      <a:pt x="12069" y="16464"/>
                    </a:cubicBezTo>
                    <a:cubicBezTo>
                      <a:pt x="12138" y="16616"/>
                      <a:pt x="12107" y="16768"/>
                      <a:pt x="12038" y="16844"/>
                    </a:cubicBezTo>
                    <a:cubicBezTo>
                      <a:pt x="12015" y="16895"/>
                      <a:pt x="11968" y="16976"/>
                      <a:pt x="11945" y="17052"/>
                    </a:cubicBezTo>
                    <a:cubicBezTo>
                      <a:pt x="11830" y="17457"/>
                      <a:pt x="11740" y="17695"/>
                      <a:pt x="11602" y="17847"/>
                    </a:cubicBezTo>
                    <a:cubicBezTo>
                      <a:pt x="11533" y="17923"/>
                      <a:pt x="11493" y="17997"/>
                      <a:pt x="11493" y="18124"/>
                    </a:cubicBezTo>
                    <a:lnTo>
                      <a:pt x="11493" y="18487"/>
                    </a:lnTo>
                    <a:cubicBezTo>
                      <a:pt x="11493" y="18538"/>
                      <a:pt x="11493" y="18558"/>
                      <a:pt x="11493" y="18608"/>
                    </a:cubicBezTo>
                    <a:cubicBezTo>
                      <a:pt x="11631" y="19064"/>
                      <a:pt x="12343" y="19507"/>
                      <a:pt x="13673" y="20165"/>
                    </a:cubicBezTo>
                    <a:lnTo>
                      <a:pt x="13673" y="20874"/>
                    </a:lnTo>
                    <a:lnTo>
                      <a:pt x="8643" y="20874"/>
                    </a:lnTo>
                    <a:lnTo>
                      <a:pt x="8596" y="20874"/>
                    </a:lnTo>
                    <a:lnTo>
                      <a:pt x="8596" y="20182"/>
                    </a:lnTo>
                    <a:cubicBezTo>
                      <a:pt x="10340" y="19321"/>
                      <a:pt x="10646" y="18946"/>
                      <a:pt x="10761" y="18643"/>
                    </a:cubicBezTo>
                    <a:cubicBezTo>
                      <a:pt x="10784" y="18617"/>
                      <a:pt x="10777" y="18564"/>
                      <a:pt x="10777" y="18539"/>
                    </a:cubicBezTo>
                    <a:lnTo>
                      <a:pt x="10777" y="18159"/>
                    </a:lnTo>
                    <a:cubicBezTo>
                      <a:pt x="10777" y="18057"/>
                      <a:pt x="10752" y="17975"/>
                      <a:pt x="10683" y="17899"/>
                    </a:cubicBezTo>
                    <a:cubicBezTo>
                      <a:pt x="10546" y="17697"/>
                      <a:pt x="10432" y="17449"/>
                      <a:pt x="10341" y="17069"/>
                    </a:cubicBezTo>
                    <a:cubicBezTo>
                      <a:pt x="10295" y="16968"/>
                      <a:pt x="10269" y="16895"/>
                      <a:pt x="10200" y="16844"/>
                    </a:cubicBezTo>
                    <a:cubicBezTo>
                      <a:pt x="10155" y="16819"/>
                      <a:pt x="10138" y="16764"/>
                      <a:pt x="10138" y="16689"/>
                    </a:cubicBezTo>
                    <a:cubicBezTo>
                      <a:pt x="10138" y="16613"/>
                      <a:pt x="10131" y="16541"/>
                      <a:pt x="10154" y="16516"/>
                    </a:cubicBezTo>
                    <a:cubicBezTo>
                      <a:pt x="10199" y="16440"/>
                      <a:pt x="10232" y="16367"/>
                      <a:pt x="10232" y="16291"/>
                    </a:cubicBezTo>
                    <a:lnTo>
                      <a:pt x="10232" y="15495"/>
                    </a:lnTo>
                    <a:cubicBezTo>
                      <a:pt x="10232" y="14812"/>
                      <a:pt x="10546" y="14492"/>
                      <a:pt x="11119" y="1449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endParaRPr sz="9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01" name="Google Shape;201;p32"/>
          <p:cNvGrpSpPr/>
          <p:nvPr/>
        </p:nvGrpSpPr>
        <p:grpSpPr>
          <a:xfrm>
            <a:off x="6703918" y="982284"/>
            <a:ext cx="992470" cy="971475"/>
            <a:chOff x="8859974" y="633437"/>
            <a:chExt cx="1322940" cy="1295300"/>
          </a:xfrm>
        </p:grpSpPr>
        <p:grpSp>
          <p:nvGrpSpPr>
            <p:cNvPr id="202" name="Google Shape;202;p32"/>
            <p:cNvGrpSpPr/>
            <p:nvPr/>
          </p:nvGrpSpPr>
          <p:grpSpPr>
            <a:xfrm>
              <a:off x="8859974" y="830150"/>
              <a:ext cx="1322940" cy="1098587"/>
              <a:chOff x="745938" y="559625"/>
              <a:chExt cx="1490133" cy="1098587"/>
            </a:xfrm>
          </p:grpSpPr>
          <p:sp>
            <p:nvSpPr>
              <p:cNvPr id="203" name="Google Shape;203;p32"/>
              <p:cNvSpPr/>
              <p:nvPr/>
            </p:nvSpPr>
            <p:spPr>
              <a:xfrm>
                <a:off x="745938" y="559625"/>
                <a:ext cx="1486500" cy="1088400"/>
              </a:xfrm>
              <a:prstGeom prst="round2SameRect">
                <a:avLst>
                  <a:gd name="adj1" fmla="val 16667"/>
                  <a:gd name="adj2" fmla="val 0"/>
                </a:avLst>
              </a:prstGeom>
              <a:solidFill>
                <a:srgbClr val="5F9BDF"/>
              </a:solidFill>
              <a:ln>
                <a:noFill/>
              </a:ln>
            </p:spPr>
            <p:txBody>
              <a:bodyPr spcFirstLastPara="1" wrap="square" lIns="68575" tIns="68575" rIns="68575" bIns="6857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4" name="Google Shape;204;p32"/>
              <p:cNvSpPr txBox="1"/>
              <p:nvPr/>
            </p:nvSpPr>
            <p:spPr>
              <a:xfrm>
                <a:off x="749571" y="868312"/>
                <a:ext cx="1486500" cy="789900"/>
              </a:xfrm>
              <a:prstGeom prst="rect">
                <a:avLst/>
              </a:prstGeom>
              <a:solidFill>
                <a:srgbClr val="5F9BDF"/>
              </a:solidFill>
              <a:ln>
                <a:noFill/>
              </a:ln>
            </p:spPr>
            <p:txBody>
              <a:bodyPr spcFirstLastPara="1" wrap="square" lIns="68575" tIns="68575" rIns="68575" bIns="68575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lang="en" sz="1100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New Ways of Working</a:t>
                </a:r>
                <a:endParaRPr sz="11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05" name="Google Shape;205;p32"/>
            <p:cNvGrpSpPr/>
            <p:nvPr/>
          </p:nvGrpSpPr>
          <p:grpSpPr>
            <a:xfrm>
              <a:off x="9322738" y="633437"/>
              <a:ext cx="397500" cy="396900"/>
              <a:chOff x="9322738" y="633437"/>
              <a:chExt cx="397500" cy="396900"/>
            </a:xfrm>
          </p:grpSpPr>
          <p:sp>
            <p:nvSpPr>
              <p:cNvPr id="206" name="Google Shape;206;p32"/>
              <p:cNvSpPr/>
              <p:nvPr/>
            </p:nvSpPr>
            <p:spPr>
              <a:xfrm>
                <a:off x="9322738" y="633437"/>
                <a:ext cx="397500" cy="396900"/>
              </a:xfrm>
              <a:prstGeom prst="ellipse">
                <a:avLst/>
              </a:prstGeom>
              <a:solidFill>
                <a:srgbClr val="3C78D8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7" name="Google Shape;207;p32"/>
              <p:cNvSpPr/>
              <p:nvPr/>
            </p:nvSpPr>
            <p:spPr>
              <a:xfrm>
                <a:off x="9404800" y="733125"/>
                <a:ext cx="218754" cy="195696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15988" y="0"/>
                    </a:moveTo>
                    <a:cubicBezTo>
                      <a:pt x="15524" y="0"/>
                      <a:pt x="15208" y="321"/>
                      <a:pt x="15208" y="801"/>
                    </a:cubicBezTo>
                    <a:lnTo>
                      <a:pt x="15208" y="20681"/>
                    </a:lnTo>
                    <a:cubicBezTo>
                      <a:pt x="15208" y="21161"/>
                      <a:pt x="15524" y="21483"/>
                      <a:pt x="15988" y="21483"/>
                    </a:cubicBezTo>
                    <a:lnTo>
                      <a:pt x="20821" y="21483"/>
                    </a:lnTo>
                    <a:cubicBezTo>
                      <a:pt x="21258" y="21483"/>
                      <a:pt x="21600" y="21108"/>
                      <a:pt x="21600" y="20681"/>
                    </a:cubicBezTo>
                    <a:lnTo>
                      <a:pt x="21600" y="801"/>
                    </a:lnTo>
                    <a:cubicBezTo>
                      <a:pt x="21600" y="321"/>
                      <a:pt x="21284" y="0"/>
                      <a:pt x="20821" y="0"/>
                    </a:cubicBezTo>
                    <a:lnTo>
                      <a:pt x="15988" y="0"/>
                    </a:lnTo>
                    <a:close/>
                    <a:moveTo>
                      <a:pt x="15988" y="801"/>
                    </a:moveTo>
                    <a:lnTo>
                      <a:pt x="20821" y="801"/>
                    </a:lnTo>
                    <a:lnTo>
                      <a:pt x="20821" y="20681"/>
                    </a:lnTo>
                    <a:lnTo>
                      <a:pt x="15988" y="20681"/>
                    </a:lnTo>
                    <a:lnTo>
                      <a:pt x="15988" y="801"/>
                    </a:lnTo>
                    <a:close/>
                    <a:moveTo>
                      <a:pt x="8384" y="4125"/>
                    </a:moveTo>
                    <a:cubicBezTo>
                      <a:pt x="7918" y="4124"/>
                      <a:pt x="7604" y="4408"/>
                      <a:pt x="7604" y="4887"/>
                    </a:cubicBezTo>
                    <a:lnTo>
                      <a:pt x="7604" y="20681"/>
                    </a:lnTo>
                    <a:cubicBezTo>
                      <a:pt x="7604" y="21161"/>
                      <a:pt x="7918" y="21483"/>
                      <a:pt x="8384" y="21483"/>
                    </a:cubicBezTo>
                    <a:lnTo>
                      <a:pt x="13251" y="21483"/>
                    </a:lnTo>
                    <a:cubicBezTo>
                      <a:pt x="13665" y="21483"/>
                      <a:pt x="13996" y="21107"/>
                      <a:pt x="13996" y="20681"/>
                    </a:cubicBezTo>
                    <a:lnTo>
                      <a:pt x="13996" y="4887"/>
                    </a:lnTo>
                    <a:cubicBezTo>
                      <a:pt x="13996" y="4408"/>
                      <a:pt x="13716" y="4125"/>
                      <a:pt x="13251" y="4125"/>
                    </a:cubicBezTo>
                    <a:lnTo>
                      <a:pt x="8384" y="4125"/>
                    </a:lnTo>
                    <a:close/>
                    <a:moveTo>
                      <a:pt x="8384" y="4887"/>
                    </a:moveTo>
                    <a:lnTo>
                      <a:pt x="13251" y="4887"/>
                    </a:lnTo>
                    <a:lnTo>
                      <a:pt x="13251" y="20681"/>
                    </a:lnTo>
                    <a:lnTo>
                      <a:pt x="8384" y="20681"/>
                    </a:lnTo>
                    <a:lnTo>
                      <a:pt x="8384" y="4887"/>
                    </a:lnTo>
                    <a:close/>
                    <a:moveTo>
                      <a:pt x="779" y="12452"/>
                    </a:moveTo>
                    <a:cubicBezTo>
                      <a:pt x="316" y="12452"/>
                      <a:pt x="0" y="12771"/>
                      <a:pt x="0" y="13253"/>
                    </a:cubicBezTo>
                    <a:lnTo>
                      <a:pt x="0" y="20799"/>
                    </a:lnTo>
                    <a:cubicBezTo>
                      <a:pt x="0" y="21281"/>
                      <a:pt x="316" y="21600"/>
                      <a:pt x="779" y="21600"/>
                    </a:cubicBezTo>
                    <a:lnTo>
                      <a:pt x="5612" y="21600"/>
                    </a:lnTo>
                    <a:cubicBezTo>
                      <a:pt x="6024" y="21600"/>
                      <a:pt x="6392" y="21227"/>
                      <a:pt x="6392" y="20799"/>
                    </a:cubicBezTo>
                    <a:lnTo>
                      <a:pt x="6392" y="13253"/>
                    </a:lnTo>
                    <a:cubicBezTo>
                      <a:pt x="6392" y="12771"/>
                      <a:pt x="6076" y="12452"/>
                      <a:pt x="5612" y="12452"/>
                    </a:cubicBezTo>
                    <a:lnTo>
                      <a:pt x="779" y="12452"/>
                    </a:lnTo>
                    <a:close/>
                    <a:moveTo>
                      <a:pt x="779" y="13253"/>
                    </a:moveTo>
                    <a:lnTo>
                      <a:pt x="5612" y="13253"/>
                    </a:lnTo>
                    <a:lnTo>
                      <a:pt x="5612" y="20799"/>
                    </a:lnTo>
                    <a:lnTo>
                      <a:pt x="779" y="20799"/>
                    </a:lnTo>
                    <a:lnTo>
                      <a:pt x="779" y="1325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endParaRPr sz="9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08" name="Google Shape;208;p32"/>
          <p:cNvGrpSpPr/>
          <p:nvPr/>
        </p:nvGrpSpPr>
        <p:grpSpPr>
          <a:xfrm>
            <a:off x="2530855" y="982284"/>
            <a:ext cx="992470" cy="971325"/>
            <a:chOff x="3297374" y="633437"/>
            <a:chExt cx="1322940" cy="1295100"/>
          </a:xfrm>
        </p:grpSpPr>
        <p:grpSp>
          <p:nvGrpSpPr>
            <p:cNvPr id="209" name="Google Shape;209;p32"/>
            <p:cNvGrpSpPr/>
            <p:nvPr/>
          </p:nvGrpSpPr>
          <p:grpSpPr>
            <a:xfrm>
              <a:off x="3297374" y="830150"/>
              <a:ext cx="1322940" cy="1098387"/>
              <a:chOff x="745938" y="559625"/>
              <a:chExt cx="1490133" cy="1098387"/>
            </a:xfrm>
          </p:grpSpPr>
          <p:sp>
            <p:nvSpPr>
              <p:cNvPr id="210" name="Google Shape;210;p32"/>
              <p:cNvSpPr/>
              <p:nvPr/>
            </p:nvSpPr>
            <p:spPr>
              <a:xfrm>
                <a:off x="745938" y="559625"/>
                <a:ext cx="1486500" cy="1088400"/>
              </a:xfrm>
              <a:prstGeom prst="round2SameRect">
                <a:avLst>
                  <a:gd name="adj1" fmla="val 16667"/>
                  <a:gd name="adj2" fmla="val 0"/>
                </a:avLst>
              </a:prstGeom>
              <a:solidFill>
                <a:srgbClr val="5F9BDF"/>
              </a:solidFill>
              <a:ln>
                <a:noFill/>
              </a:ln>
            </p:spPr>
            <p:txBody>
              <a:bodyPr spcFirstLastPara="1" wrap="square" lIns="68575" tIns="68575" rIns="68575" bIns="6857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1" name="Google Shape;211;p32"/>
              <p:cNvSpPr txBox="1"/>
              <p:nvPr/>
            </p:nvSpPr>
            <p:spPr>
              <a:xfrm>
                <a:off x="749571" y="868412"/>
                <a:ext cx="1486500" cy="789600"/>
              </a:xfrm>
              <a:prstGeom prst="rect">
                <a:avLst/>
              </a:prstGeom>
              <a:solidFill>
                <a:srgbClr val="5F9BDF"/>
              </a:solidFill>
              <a:ln>
                <a:noFill/>
              </a:ln>
            </p:spPr>
            <p:txBody>
              <a:bodyPr spcFirstLastPara="1" wrap="square" lIns="68575" tIns="68575" rIns="68575" bIns="68575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lang="en" sz="1100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Operating Model</a:t>
                </a:r>
                <a:endParaRPr sz="11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12" name="Google Shape;212;p32"/>
            <p:cNvGrpSpPr/>
            <p:nvPr/>
          </p:nvGrpSpPr>
          <p:grpSpPr>
            <a:xfrm>
              <a:off x="3760138" y="633437"/>
              <a:ext cx="397500" cy="396900"/>
              <a:chOff x="3760138" y="633437"/>
              <a:chExt cx="397500" cy="396900"/>
            </a:xfrm>
          </p:grpSpPr>
          <p:sp>
            <p:nvSpPr>
              <p:cNvPr id="213" name="Google Shape;213;p32"/>
              <p:cNvSpPr/>
              <p:nvPr/>
            </p:nvSpPr>
            <p:spPr>
              <a:xfrm>
                <a:off x="3760138" y="633437"/>
                <a:ext cx="397500" cy="396900"/>
              </a:xfrm>
              <a:prstGeom prst="ellipse">
                <a:avLst/>
              </a:prstGeom>
              <a:solidFill>
                <a:srgbClr val="3C78D8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4" name="Google Shape;214;p32"/>
              <p:cNvSpPr/>
              <p:nvPr/>
            </p:nvSpPr>
            <p:spPr>
              <a:xfrm>
                <a:off x="3841136" y="701612"/>
                <a:ext cx="216378" cy="260604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10729" y="0"/>
                    </a:moveTo>
                    <a:cubicBezTo>
                      <a:pt x="8347" y="0"/>
                      <a:pt x="6445" y="1590"/>
                      <a:pt x="6445" y="3580"/>
                    </a:cubicBezTo>
                    <a:cubicBezTo>
                      <a:pt x="6445" y="5546"/>
                      <a:pt x="8347" y="7175"/>
                      <a:pt x="10729" y="7175"/>
                    </a:cubicBezTo>
                    <a:cubicBezTo>
                      <a:pt x="13140" y="7175"/>
                      <a:pt x="15031" y="5546"/>
                      <a:pt x="15031" y="3580"/>
                    </a:cubicBezTo>
                    <a:cubicBezTo>
                      <a:pt x="15031" y="1590"/>
                      <a:pt x="13082" y="0"/>
                      <a:pt x="10729" y="0"/>
                    </a:cubicBezTo>
                    <a:close/>
                    <a:moveTo>
                      <a:pt x="10729" y="725"/>
                    </a:moveTo>
                    <a:cubicBezTo>
                      <a:pt x="12675" y="725"/>
                      <a:pt x="14164" y="2003"/>
                      <a:pt x="14164" y="3580"/>
                    </a:cubicBezTo>
                    <a:cubicBezTo>
                      <a:pt x="14164" y="5158"/>
                      <a:pt x="12617" y="6480"/>
                      <a:pt x="10729" y="6480"/>
                    </a:cubicBezTo>
                    <a:cubicBezTo>
                      <a:pt x="8841" y="6480"/>
                      <a:pt x="7277" y="5158"/>
                      <a:pt x="7277" y="3580"/>
                    </a:cubicBezTo>
                    <a:cubicBezTo>
                      <a:pt x="7277" y="2003"/>
                      <a:pt x="8841" y="725"/>
                      <a:pt x="10729" y="725"/>
                    </a:cubicBezTo>
                    <a:close/>
                    <a:moveTo>
                      <a:pt x="4692" y="7959"/>
                    </a:moveTo>
                    <a:cubicBezTo>
                      <a:pt x="4429" y="7959"/>
                      <a:pt x="4249" y="8096"/>
                      <a:pt x="4249" y="8315"/>
                    </a:cubicBezTo>
                    <a:cubicBezTo>
                      <a:pt x="4249" y="9383"/>
                      <a:pt x="4517" y="11141"/>
                      <a:pt x="5188" y="12427"/>
                    </a:cubicBezTo>
                    <a:cubicBezTo>
                      <a:pt x="5275" y="12597"/>
                      <a:pt x="5503" y="12663"/>
                      <a:pt x="5736" y="12590"/>
                    </a:cubicBezTo>
                    <a:cubicBezTo>
                      <a:pt x="5941" y="12517"/>
                      <a:pt x="6019" y="12301"/>
                      <a:pt x="5931" y="12132"/>
                    </a:cubicBezTo>
                    <a:cubicBezTo>
                      <a:pt x="5435" y="11136"/>
                      <a:pt x="5175" y="9753"/>
                      <a:pt x="5117" y="8684"/>
                    </a:cubicBezTo>
                    <a:lnTo>
                      <a:pt x="16377" y="8684"/>
                    </a:lnTo>
                    <a:cubicBezTo>
                      <a:pt x="16319" y="9728"/>
                      <a:pt x="16052" y="11136"/>
                      <a:pt x="15527" y="12132"/>
                    </a:cubicBezTo>
                    <a:cubicBezTo>
                      <a:pt x="15440" y="12301"/>
                      <a:pt x="15524" y="12517"/>
                      <a:pt x="15757" y="12590"/>
                    </a:cubicBezTo>
                    <a:cubicBezTo>
                      <a:pt x="15787" y="12639"/>
                      <a:pt x="15876" y="12635"/>
                      <a:pt x="15934" y="12635"/>
                    </a:cubicBezTo>
                    <a:cubicBezTo>
                      <a:pt x="16109" y="12635"/>
                      <a:pt x="16295" y="12573"/>
                      <a:pt x="16324" y="12427"/>
                    </a:cubicBezTo>
                    <a:cubicBezTo>
                      <a:pt x="17024" y="11141"/>
                      <a:pt x="17227" y="9383"/>
                      <a:pt x="17227" y="8315"/>
                    </a:cubicBezTo>
                    <a:cubicBezTo>
                      <a:pt x="17227" y="8096"/>
                      <a:pt x="17047" y="7959"/>
                      <a:pt x="16784" y="7959"/>
                    </a:cubicBezTo>
                    <a:lnTo>
                      <a:pt x="4692" y="7959"/>
                    </a:lnTo>
                    <a:close/>
                    <a:moveTo>
                      <a:pt x="9826" y="10075"/>
                    </a:moveTo>
                    <a:lnTo>
                      <a:pt x="10198" y="13285"/>
                    </a:lnTo>
                    <a:lnTo>
                      <a:pt x="11402" y="13285"/>
                    </a:lnTo>
                    <a:lnTo>
                      <a:pt x="11774" y="10075"/>
                    </a:lnTo>
                    <a:lnTo>
                      <a:pt x="9826" y="10075"/>
                    </a:lnTo>
                    <a:close/>
                    <a:moveTo>
                      <a:pt x="443" y="13552"/>
                    </a:moveTo>
                    <a:cubicBezTo>
                      <a:pt x="180" y="13552"/>
                      <a:pt x="0" y="13741"/>
                      <a:pt x="0" y="14025"/>
                    </a:cubicBezTo>
                    <a:cubicBezTo>
                      <a:pt x="0" y="14309"/>
                      <a:pt x="180" y="14499"/>
                      <a:pt x="443" y="14499"/>
                    </a:cubicBezTo>
                    <a:lnTo>
                      <a:pt x="6710" y="14499"/>
                    </a:lnTo>
                    <a:lnTo>
                      <a:pt x="7914" y="21600"/>
                    </a:lnTo>
                    <a:lnTo>
                      <a:pt x="13828" y="21600"/>
                    </a:lnTo>
                    <a:lnTo>
                      <a:pt x="15014" y="14499"/>
                    </a:lnTo>
                    <a:lnTo>
                      <a:pt x="21193" y="14499"/>
                    </a:lnTo>
                    <a:cubicBezTo>
                      <a:pt x="21426" y="14499"/>
                      <a:pt x="21600" y="14309"/>
                      <a:pt x="21600" y="14025"/>
                    </a:cubicBezTo>
                    <a:cubicBezTo>
                      <a:pt x="21600" y="13741"/>
                      <a:pt x="21426" y="13552"/>
                      <a:pt x="21193" y="13552"/>
                    </a:cubicBezTo>
                    <a:lnTo>
                      <a:pt x="443" y="13552"/>
                    </a:lnTo>
                    <a:close/>
                    <a:moveTo>
                      <a:pt x="7578" y="14499"/>
                    </a:moveTo>
                    <a:lnTo>
                      <a:pt x="14146" y="14499"/>
                    </a:lnTo>
                    <a:lnTo>
                      <a:pt x="13102" y="20890"/>
                    </a:lnTo>
                    <a:lnTo>
                      <a:pt x="8640" y="20890"/>
                    </a:lnTo>
                    <a:lnTo>
                      <a:pt x="7578" y="1449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endParaRPr sz="9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15" name="Google Shape;215;p32"/>
          <p:cNvGrpSpPr/>
          <p:nvPr/>
        </p:nvGrpSpPr>
        <p:grpSpPr>
          <a:xfrm>
            <a:off x="5660652" y="982284"/>
            <a:ext cx="992470" cy="971147"/>
            <a:chOff x="7469324" y="633437"/>
            <a:chExt cx="1322940" cy="1294863"/>
          </a:xfrm>
        </p:grpSpPr>
        <p:grpSp>
          <p:nvGrpSpPr>
            <p:cNvPr id="216" name="Google Shape;216;p32"/>
            <p:cNvGrpSpPr/>
            <p:nvPr/>
          </p:nvGrpSpPr>
          <p:grpSpPr>
            <a:xfrm>
              <a:off x="7469324" y="830150"/>
              <a:ext cx="1322940" cy="1098150"/>
              <a:chOff x="745938" y="559625"/>
              <a:chExt cx="1490133" cy="1098150"/>
            </a:xfrm>
          </p:grpSpPr>
          <p:sp>
            <p:nvSpPr>
              <p:cNvPr id="217" name="Google Shape;217;p32"/>
              <p:cNvSpPr/>
              <p:nvPr/>
            </p:nvSpPr>
            <p:spPr>
              <a:xfrm>
                <a:off x="745938" y="559625"/>
                <a:ext cx="1486500" cy="1088400"/>
              </a:xfrm>
              <a:prstGeom prst="round2SameRect">
                <a:avLst>
                  <a:gd name="adj1" fmla="val 16667"/>
                  <a:gd name="adj2" fmla="val 0"/>
                </a:avLst>
              </a:prstGeom>
              <a:solidFill>
                <a:srgbClr val="5F9BDF"/>
              </a:solidFill>
              <a:ln>
                <a:noFill/>
              </a:ln>
            </p:spPr>
            <p:txBody>
              <a:bodyPr spcFirstLastPara="1" wrap="square" lIns="68575" tIns="68575" rIns="68575" bIns="6857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8" name="Google Shape;218;p32"/>
              <p:cNvSpPr txBox="1"/>
              <p:nvPr/>
            </p:nvSpPr>
            <p:spPr>
              <a:xfrm>
                <a:off x="749571" y="766775"/>
                <a:ext cx="1486500" cy="891000"/>
              </a:xfrm>
              <a:prstGeom prst="rect">
                <a:avLst/>
              </a:prstGeom>
              <a:solidFill>
                <a:srgbClr val="5F9BDF"/>
              </a:solidFill>
              <a:ln>
                <a:noFill/>
              </a:ln>
            </p:spPr>
            <p:txBody>
              <a:bodyPr spcFirstLastPara="1" wrap="square" lIns="68575" tIns="68575" rIns="68575" bIns="68575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lang="en" sz="1100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Business Processes and Value</a:t>
                </a:r>
                <a:endParaRPr sz="11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19" name="Google Shape;219;p32"/>
            <p:cNvGrpSpPr/>
            <p:nvPr/>
          </p:nvGrpSpPr>
          <p:grpSpPr>
            <a:xfrm>
              <a:off x="7932088" y="633437"/>
              <a:ext cx="397500" cy="396900"/>
              <a:chOff x="7932088" y="633437"/>
              <a:chExt cx="397500" cy="396900"/>
            </a:xfrm>
          </p:grpSpPr>
          <p:sp>
            <p:nvSpPr>
              <p:cNvPr id="220" name="Google Shape;220;p32"/>
              <p:cNvSpPr/>
              <p:nvPr/>
            </p:nvSpPr>
            <p:spPr>
              <a:xfrm>
                <a:off x="7932088" y="633437"/>
                <a:ext cx="397500" cy="396900"/>
              </a:xfrm>
              <a:prstGeom prst="ellipse">
                <a:avLst/>
              </a:prstGeom>
              <a:solidFill>
                <a:srgbClr val="3C78D8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1" name="Google Shape;221;p32"/>
              <p:cNvSpPr/>
              <p:nvPr/>
            </p:nvSpPr>
            <p:spPr>
              <a:xfrm>
                <a:off x="8030724" y="703091"/>
                <a:ext cx="200124" cy="257634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7307" y="0"/>
                    </a:moveTo>
                    <a:cubicBezTo>
                      <a:pt x="7030" y="0"/>
                      <a:pt x="6855" y="150"/>
                      <a:pt x="6855" y="366"/>
                    </a:cubicBezTo>
                    <a:lnTo>
                      <a:pt x="6855" y="9372"/>
                    </a:lnTo>
                    <a:lnTo>
                      <a:pt x="6798" y="9372"/>
                    </a:lnTo>
                    <a:lnTo>
                      <a:pt x="4105" y="5184"/>
                    </a:lnTo>
                    <a:cubicBezTo>
                      <a:pt x="4043" y="5112"/>
                      <a:pt x="4010" y="5062"/>
                      <a:pt x="3917" y="5038"/>
                    </a:cubicBezTo>
                    <a:lnTo>
                      <a:pt x="678" y="3588"/>
                    </a:lnTo>
                    <a:cubicBezTo>
                      <a:pt x="492" y="3516"/>
                      <a:pt x="312" y="3516"/>
                      <a:pt x="188" y="3588"/>
                    </a:cubicBezTo>
                    <a:cubicBezTo>
                      <a:pt x="33" y="3708"/>
                      <a:pt x="0" y="3810"/>
                      <a:pt x="0" y="3954"/>
                    </a:cubicBezTo>
                    <a:lnTo>
                      <a:pt x="471" y="6809"/>
                    </a:lnTo>
                    <a:cubicBezTo>
                      <a:pt x="471" y="6820"/>
                      <a:pt x="468" y="6838"/>
                      <a:pt x="471" y="6853"/>
                    </a:cubicBezTo>
                    <a:cubicBezTo>
                      <a:pt x="463" y="6933"/>
                      <a:pt x="367" y="7000"/>
                      <a:pt x="433" y="7073"/>
                    </a:cubicBezTo>
                    <a:cubicBezTo>
                      <a:pt x="491" y="7119"/>
                      <a:pt x="577" y="7133"/>
                      <a:pt x="659" y="7161"/>
                    </a:cubicBezTo>
                    <a:lnTo>
                      <a:pt x="2071" y="9372"/>
                    </a:lnTo>
                    <a:lnTo>
                      <a:pt x="1695" y="9372"/>
                    </a:lnTo>
                    <a:cubicBezTo>
                      <a:pt x="1414" y="9372"/>
                      <a:pt x="1224" y="9520"/>
                      <a:pt x="1224" y="9738"/>
                    </a:cubicBezTo>
                    <a:lnTo>
                      <a:pt x="1224" y="19433"/>
                    </a:lnTo>
                    <a:cubicBezTo>
                      <a:pt x="1224" y="20645"/>
                      <a:pt x="2452" y="21600"/>
                      <a:pt x="4011" y="21600"/>
                    </a:cubicBezTo>
                    <a:lnTo>
                      <a:pt x="14180" y="21600"/>
                    </a:lnTo>
                    <a:cubicBezTo>
                      <a:pt x="15802" y="21600"/>
                      <a:pt x="16949" y="20645"/>
                      <a:pt x="16949" y="19433"/>
                    </a:cubicBezTo>
                    <a:lnTo>
                      <a:pt x="16949" y="16489"/>
                    </a:lnTo>
                    <a:lnTo>
                      <a:pt x="17871" y="16489"/>
                    </a:lnTo>
                    <a:cubicBezTo>
                      <a:pt x="20067" y="16489"/>
                      <a:pt x="21600" y="15255"/>
                      <a:pt x="21600" y="13619"/>
                    </a:cubicBezTo>
                    <a:cubicBezTo>
                      <a:pt x="21600" y="11983"/>
                      <a:pt x="20004" y="10763"/>
                      <a:pt x="17871" y="10763"/>
                    </a:cubicBezTo>
                    <a:lnTo>
                      <a:pt x="16949" y="10763"/>
                    </a:lnTo>
                    <a:lnTo>
                      <a:pt x="16949" y="9738"/>
                    </a:lnTo>
                    <a:cubicBezTo>
                      <a:pt x="16949" y="9520"/>
                      <a:pt x="16758" y="9372"/>
                      <a:pt x="16478" y="9372"/>
                    </a:cubicBezTo>
                    <a:lnTo>
                      <a:pt x="16195" y="9372"/>
                    </a:lnTo>
                    <a:lnTo>
                      <a:pt x="17965" y="5799"/>
                    </a:lnTo>
                    <a:cubicBezTo>
                      <a:pt x="18395" y="5761"/>
                      <a:pt x="18766" y="5662"/>
                      <a:pt x="19095" y="5404"/>
                    </a:cubicBezTo>
                    <a:cubicBezTo>
                      <a:pt x="20026" y="4820"/>
                      <a:pt x="20385" y="3622"/>
                      <a:pt x="20075" y="2504"/>
                    </a:cubicBezTo>
                    <a:cubicBezTo>
                      <a:pt x="19702" y="1265"/>
                      <a:pt x="18536" y="370"/>
                      <a:pt x="16892" y="29"/>
                    </a:cubicBezTo>
                    <a:cubicBezTo>
                      <a:pt x="16706" y="5"/>
                      <a:pt x="16496" y="54"/>
                      <a:pt x="16402" y="176"/>
                    </a:cubicBezTo>
                    <a:cubicBezTo>
                      <a:pt x="16340" y="273"/>
                      <a:pt x="16309" y="459"/>
                      <a:pt x="16402" y="556"/>
                    </a:cubicBezTo>
                    <a:cubicBezTo>
                      <a:pt x="17085" y="1407"/>
                      <a:pt x="16559" y="1892"/>
                      <a:pt x="15969" y="2475"/>
                    </a:cubicBezTo>
                    <a:cubicBezTo>
                      <a:pt x="15690" y="2718"/>
                      <a:pt x="15465" y="2993"/>
                      <a:pt x="15310" y="3236"/>
                    </a:cubicBezTo>
                    <a:cubicBezTo>
                      <a:pt x="14909" y="3976"/>
                      <a:pt x="15125" y="4713"/>
                      <a:pt x="15800" y="5228"/>
                    </a:cubicBezTo>
                    <a:lnTo>
                      <a:pt x="13258" y="8830"/>
                    </a:lnTo>
                    <a:lnTo>
                      <a:pt x="13258" y="7498"/>
                    </a:lnTo>
                    <a:lnTo>
                      <a:pt x="13258" y="366"/>
                    </a:lnTo>
                    <a:cubicBezTo>
                      <a:pt x="13258" y="149"/>
                      <a:pt x="13064" y="0"/>
                      <a:pt x="12787" y="0"/>
                    </a:cubicBezTo>
                    <a:lnTo>
                      <a:pt x="7307" y="0"/>
                    </a:lnTo>
                    <a:close/>
                    <a:moveTo>
                      <a:pt x="7778" y="703"/>
                    </a:moveTo>
                    <a:lnTo>
                      <a:pt x="12335" y="703"/>
                    </a:lnTo>
                    <a:lnTo>
                      <a:pt x="12335" y="2021"/>
                    </a:lnTo>
                    <a:lnTo>
                      <a:pt x="10056" y="2021"/>
                    </a:lnTo>
                    <a:cubicBezTo>
                      <a:pt x="9779" y="2021"/>
                      <a:pt x="9585" y="2184"/>
                      <a:pt x="9585" y="2475"/>
                    </a:cubicBezTo>
                    <a:cubicBezTo>
                      <a:pt x="9585" y="2733"/>
                      <a:pt x="9779" y="2958"/>
                      <a:pt x="10056" y="2958"/>
                    </a:cubicBezTo>
                    <a:lnTo>
                      <a:pt x="12335" y="2958"/>
                    </a:lnTo>
                    <a:lnTo>
                      <a:pt x="12335" y="3515"/>
                    </a:lnTo>
                    <a:lnTo>
                      <a:pt x="10998" y="3515"/>
                    </a:lnTo>
                    <a:cubicBezTo>
                      <a:pt x="10724" y="3515"/>
                      <a:pt x="10546" y="3702"/>
                      <a:pt x="10546" y="3983"/>
                    </a:cubicBezTo>
                    <a:cubicBezTo>
                      <a:pt x="10546" y="4264"/>
                      <a:pt x="10724" y="4452"/>
                      <a:pt x="10998" y="4452"/>
                    </a:cubicBezTo>
                    <a:lnTo>
                      <a:pt x="12335" y="4452"/>
                    </a:lnTo>
                    <a:lnTo>
                      <a:pt x="12335" y="4906"/>
                    </a:lnTo>
                    <a:lnTo>
                      <a:pt x="10056" y="4906"/>
                    </a:lnTo>
                    <a:cubicBezTo>
                      <a:pt x="9779" y="4906"/>
                      <a:pt x="9585" y="5093"/>
                      <a:pt x="9585" y="5374"/>
                    </a:cubicBezTo>
                    <a:cubicBezTo>
                      <a:pt x="9585" y="5656"/>
                      <a:pt x="9779" y="5843"/>
                      <a:pt x="10056" y="5843"/>
                    </a:cubicBezTo>
                    <a:lnTo>
                      <a:pt x="12335" y="5843"/>
                    </a:lnTo>
                    <a:lnTo>
                      <a:pt x="12335" y="7029"/>
                    </a:lnTo>
                    <a:lnTo>
                      <a:pt x="10998" y="7029"/>
                    </a:lnTo>
                    <a:cubicBezTo>
                      <a:pt x="10724" y="7029"/>
                      <a:pt x="10546" y="7217"/>
                      <a:pt x="10546" y="7498"/>
                    </a:cubicBezTo>
                    <a:cubicBezTo>
                      <a:pt x="10546" y="7779"/>
                      <a:pt x="10724" y="7966"/>
                      <a:pt x="10998" y="7966"/>
                    </a:cubicBezTo>
                    <a:lnTo>
                      <a:pt x="12335" y="7966"/>
                    </a:lnTo>
                    <a:lnTo>
                      <a:pt x="12335" y="9270"/>
                    </a:lnTo>
                    <a:lnTo>
                      <a:pt x="7778" y="9270"/>
                    </a:lnTo>
                    <a:lnTo>
                      <a:pt x="7778" y="703"/>
                    </a:lnTo>
                    <a:close/>
                    <a:moveTo>
                      <a:pt x="17589" y="1054"/>
                    </a:moveTo>
                    <a:cubicBezTo>
                      <a:pt x="18426" y="1419"/>
                      <a:pt x="18978" y="1970"/>
                      <a:pt x="19133" y="2724"/>
                    </a:cubicBezTo>
                    <a:cubicBezTo>
                      <a:pt x="19412" y="3550"/>
                      <a:pt x="19132" y="4478"/>
                      <a:pt x="18512" y="4891"/>
                    </a:cubicBezTo>
                    <a:cubicBezTo>
                      <a:pt x="18306" y="5029"/>
                      <a:pt x="18081" y="5099"/>
                      <a:pt x="17834" y="5125"/>
                    </a:cubicBezTo>
                    <a:cubicBezTo>
                      <a:pt x="17813" y="5117"/>
                      <a:pt x="17838" y="5088"/>
                      <a:pt x="17815" y="5081"/>
                    </a:cubicBezTo>
                    <a:cubicBezTo>
                      <a:pt x="17773" y="5068"/>
                      <a:pt x="17746" y="5126"/>
                      <a:pt x="17702" y="5125"/>
                    </a:cubicBezTo>
                    <a:cubicBezTo>
                      <a:pt x="17462" y="5132"/>
                      <a:pt x="17206" y="5106"/>
                      <a:pt x="16930" y="5008"/>
                    </a:cubicBezTo>
                    <a:cubicBezTo>
                      <a:pt x="16123" y="4717"/>
                      <a:pt x="15785" y="4137"/>
                      <a:pt x="16158" y="3529"/>
                    </a:cubicBezTo>
                    <a:cubicBezTo>
                      <a:pt x="16251" y="3359"/>
                      <a:pt x="16430" y="3162"/>
                      <a:pt x="16647" y="2943"/>
                    </a:cubicBezTo>
                    <a:cubicBezTo>
                      <a:pt x="17113" y="2482"/>
                      <a:pt x="17775" y="1881"/>
                      <a:pt x="17589" y="1054"/>
                    </a:cubicBezTo>
                    <a:close/>
                    <a:moveTo>
                      <a:pt x="1092" y="4554"/>
                    </a:moveTo>
                    <a:lnTo>
                      <a:pt x="2862" y="5345"/>
                    </a:lnTo>
                    <a:lnTo>
                      <a:pt x="1356" y="6136"/>
                    </a:lnTo>
                    <a:lnTo>
                      <a:pt x="1092" y="4554"/>
                    </a:lnTo>
                    <a:close/>
                    <a:moveTo>
                      <a:pt x="16572" y="5638"/>
                    </a:moveTo>
                    <a:cubicBezTo>
                      <a:pt x="16715" y="5684"/>
                      <a:pt x="16862" y="5681"/>
                      <a:pt x="17005" y="5711"/>
                    </a:cubicBezTo>
                    <a:lnTo>
                      <a:pt x="15216" y="9372"/>
                    </a:lnTo>
                    <a:lnTo>
                      <a:pt x="13973" y="9372"/>
                    </a:lnTo>
                    <a:lnTo>
                      <a:pt x="16572" y="5638"/>
                    </a:lnTo>
                    <a:close/>
                    <a:moveTo>
                      <a:pt x="3578" y="5843"/>
                    </a:moveTo>
                    <a:lnTo>
                      <a:pt x="5744" y="9270"/>
                    </a:lnTo>
                    <a:lnTo>
                      <a:pt x="3070" y="9270"/>
                    </a:lnTo>
                    <a:lnTo>
                      <a:pt x="1601" y="6897"/>
                    </a:lnTo>
                    <a:lnTo>
                      <a:pt x="3578" y="5843"/>
                    </a:lnTo>
                    <a:close/>
                    <a:moveTo>
                      <a:pt x="2166" y="10104"/>
                    </a:moveTo>
                    <a:lnTo>
                      <a:pt x="16045" y="10104"/>
                    </a:lnTo>
                    <a:lnTo>
                      <a:pt x="16045" y="11100"/>
                    </a:lnTo>
                    <a:cubicBezTo>
                      <a:pt x="16044" y="11109"/>
                      <a:pt x="16026" y="11106"/>
                      <a:pt x="16026" y="11115"/>
                    </a:cubicBezTo>
                    <a:cubicBezTo>
                      <a:pt x="16026" y="11124"/>
                      <a:pt x="16044" y="11121"/>
                      <a:pt x="16045" y="11129"/>
                    </a:cubicBezTo>
                    <a:lnTo>
                      <a:pt x="16045" y="16108"/>
                    </a:lnTo>
                    <a:cubicBezTo>
                      <a:pt x="16044" y="16117"/>
                      <a:pt x="16026" y="16114"/>
                      <a:pt x="16026" y="16123"/>
                    </a:cubicBezTo>
                    <a:cubicBezTo>
                      <a:pt x="16026" y="16132"/>
                      <a:pt x="16044" y="16129"/>
                      <a:pt x="16045" y="16138"/>
                    </a:cubicBezTo>
                    <a:lnTo>
                      <a:pt x="16045" y="19433"/>
                    </a:lnTo>
                    <a:cubicBezTo>
                      <a:pt x="16045" y="20257"/>
                      <a:pt x="15241" y="20868"/>
                      <a:pt x="14180" y="20868"/>
                    </a:cubicBezTo>
                    <a:lnTo>
                      <a:pt x="4011" y="20868"/>
                    </a:lnTo>
                    <a:cubicBezTo>
                      <a:pt x="3013" y="20868"/>
                      <a:pt x="2166" y="20233"/>
                      <a:pt x="2166" y="19433"/>
                    </a:cubicBezTo>
                    <a:lnTo>
                      <a:pt x="2166" y="10104"/>
                    </a:lnTo>
                    <a:close/>
                    <a:moveTo>
                      <a:pt x="16949" y="11481"/>
                    </a:moveTo>
                    <a:lnTo>
                      <a:pt x="17871" y="11481"/>
                    </a:lnTo>
                    <a:cubicBezTo>
                      <a:pt x="19503" y="11481"/>
                      <a:pt x="20658" y="12368"/>
                      <a:pt x="20658" y="13619"/>
                    </a:cubicBezTo>
                    <a:cubicBezTo>
                      <a:pt x="20658" y="14870"/>
                      <a:pt x="19503" y="15757"/>
                      <a:pt x="17871" y="15757"/>
                    </a:cubicBezTo>
                    <a:lnTo>
                      <a:pt x="16949" y="15757"/>
                    </a:lnTo>
                    <a:lnTo>
                      <a:pt x="16949" y="1148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endParaRPr sz="9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22" name="Google Shape;222;p32"/>
          <p:cNvGrpSpPr/>
          <p:nvPr/>
        </p:nvGrpSpPr>
        <p:grpSpPr>
          <a:xfrm>
            <a:off x="7747191" y="982284"/>
            <a:ext cx="992470" cy="971147"/>
            <a:chOff x="10250635" y="633437"/>
            <a:chExt cx="1322940" cy="1294863"/>
          </a:xfrm>
        </p:grpSpPr>
        <p:grpSp>
          <p:nvGrpSpPr>
            <p:cNvPr id="223" name="Google Shape;223;p32"/>
            <p:cNvGrpSpPr/>
            <p:nvPr/>
          </p:nvGrpSpPr>
          <p:grpSpPr>
            <a:xfrm>
              <a:off x="10250635" y="830150"/>
              <a:ext cx="1322940" cy="1098150"/>
              <a:chOff x="745938" y="559625"/>
              <a:chExt cx="1490133" cy="1098150"/>
            </a:xfrm>
          </p:grpSpPr>
          <p:sp>
            <p:nvSpPr>
              <p:cNvPr id="224" name="Google Shape;224;p32"/>
              <p:cNvSpPr/>
              <p:nvPr/>
            </p:nvSpPr>
            <p:spPr>
              <a:xfrm>
                <a:off x="745938" y="559625"/>
                <a:ext cx="1486500" cy="1088400"/>
              </a:xfrm>
              <a:prstGeom prst="round2SameRect">
                <a:avLst>
                  <a:gd name="adj1" fmla="val 16667"/>
                  <a:gd name="adj2" fmla="val 0"/>
                </a:avLst>
              </a:prstGeom>
              <a:solidFill>
                <a:srgbClr val="5F9BDF"/>
              </a:solidFill>
              <a:ln>
                <a:noFill/>
              </a:ln>
            </p:spPr>
            <p:txBody>
              <a:bodyPr spcFirstLastPara="1" wrap="square" lIns="68575" tIns="68575" rIns="68575" bIns="6857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5" name="Google Shape;225;p32"/>
              <p:cNvSpPr txBox="1"/>
              <p:nvPr/>
            </p:nvSpPr>
            <p:spPr>
              <a:xfrm>
                <a:off x="749571" y="766775"/>
                <a:ext cx="1486500" cy="891000"/>
              </a:xfrm>
              <a:prstGeom prst="rect">
                <a:avLst/>
              </a:prstGeom>
              <a:solidFill>
                <a:srgbClr val="5F9BDF"/>
              </a:solidFill>
              <a:ln>
                <a:noFill/>
              </a:ln>
            </p:spPr>
            <p:txBody>
              <a:bodyPr spcFirstLastPara="1" wrap="square" lIns="68575" tIns="68575" rIns="68575" bIns="68575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lang="en" sz="1100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Architecture</a:t>
                </a:r>
                <a:endParaRPr sz="11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26" name="Google Shape;226;p32"/>
            <p:cNvGrpSpPr/>
            <p:nvPr/>
          </p:nvGrpSpPr>
          <p:grpSpPr>
            <a:xfrm>
              <a:off x="10713388" y="633437"/>
              <a:ext cx="397500" cy="396900"/>
              <a:chOff x="10713388" y="633437"/>
              <a:chExt cx="397500" cy="396900"/>
            </a:xfrm>
          </p:grpSpPr>
          <p:sp>
            <p:nvSpPr>
              <p:cNvPr id="227" name="Google Shape;227;p32"/>
              <p:cNvSpPr/>
              <p:nvPr/>
            </p:nvSpPr>
            <p:spPr>
              <a:xfrm>
                <a:off x="10713388" y="633437"/>
                <a:ext cx="397500" cy="396900"/>
              </a:xfrm>
              <a:prstGeom prst="ellipse">
                <a:avLst/>
              </a:prstGeom>
              <a:solidFill>
                <a:srgbClr val="3C78D8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8" name="Google Shape;228;p32"/>
              <p:cNvSpPr/>
              <p:nvPr/>
            </p:nvSpPr>
            <p:spPr>
              <a:xfrm>
                <a:off x="10813825" y="702176"/>
                <a:ext cx="207630" cy="246294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6735" y="0"/>
                    </a:moveTo>
                    <a:cubicBezTo>
                      <a:pt x="6457" y="0"/>
                      <a:pt x="6304" y="140"/>
                      <a:pt x="6304" y="278"/>
                    </a:cubicBezTo>
                    <a:cubicBezTo>
                      <a:pt x="6304" y="278"/>
                      <a:pt x="6304" y="281"/>
                      <a:pt x="6304" y="2585"/>
                    </a:cubicBezTo>
                    <a:cubicBezTo>
                      <a:pt x="6304" y="2757"/>
                      <a:pt x="6457" y="2863"/>
                      <a:pt x="6735" y="2863"/>
                    </a:cubicBezTo>
                    <a:cubicBezTo>
                      <a:pt x="6735" y="2863"/>
                      <a:pt x="7570" y="2863"/>
                      <a:pt x="7648" y="2863"/>
                    </a:cubicBezTo>
                    <a:lnTo>
                      <a:pt x="7648" y="3803"/>
                    </a:lnTo>
                    <a:cubicBezTo>
                      <a:pt x="5141" y="3999"/>
                      <a:pt x="3187" y="5269"/>
                      <a:pt x="3187" y="6880"/>
                    </a:cubicBezTo>
                    <a:cubicBezTo>
                      <a:pt x="3187" y="6970"/>
                      <a:pt x="3260" y="7047"/>
                      <a:pt x="3273" y="7136"/>
                    </a:cubicBezTo>
                    <a:cubicBezTo>
                      <a:pt x="3266" y="7146"/>
                      <a:pt x="3244" y="7146"/>
                      <a:pt x="3238" y="7157"/>
                    </a:cubicBezTo>
                    <a:cubicBezTo>
                      <a:pt x="3238" y="7157"/>
                      <a:pt x="3251" y="7159"/>
                      <a:pt x="0" y="21290"/>
                    </a:cubicBezTo>
                    <a:cubicBezTo>
                      <a:pt x="0" y="21427"/>
                      <a:pt x="107" y="21566"/>
                      <a:pt x="327" y="21600"/>
                    </a:cubicBezTo>
                    <a:cubicBezTo>
                      <a:pt x="327" y="21600"/>
                      <a:pt x="320" y="21600"/>
                      <a:pt x="431" y="21600"/>
                    </a:cubicBezTo>
                    <a:cubicBezTo>
                      <a:pt x="596" y="21600"/>
                      <a:pt x="772" y="21532"/>
                      <a:pt x="827" y="21429"/>
                    </a:cubicBezTo>
                    <a:cubicBezTo>
                      <a:pt x="827" y="21429"/>
                      <a:pt x="3857" y="16978"/>
                      <a:pt x="5460" y="14624"/>
                    </a:cubicBezTo>
                    <a:cubicBezTo>
                      <a:pt x="6359" y="14738"/>
                      <a:pt x="7310" y="14838"/>
                      <a:pt x="8285" y="14838"/>
                    </a:cubicBezTo>
                    <a:cubicBezTo>
                      <a:pt x="9264" y="14838"/>
                      <a:pt x="10209" y="14760"/>
                      <a:pt x="11127" y="14635"/>
                    </a:cubicBezTo>
                    <a:cubicBezTo>
                      <a:pt x="11911" y="15792"/>
                      <a:pt x="11129" y="14638"/>
                      <a:pt x="15726" y="21429"/>
                    </a:cubicBezTo>
                    <a:cubicBezTo>
                      <a:pt x="15781" y="21532"/>
                      <a:pt x="15941" y="21600"/>
                      <a:pt x="16105" y="21600"/>
                    </a:cubicBezTo>
                    <a:lnTo>
                      <a:pt x="16226" y="21600"/>
                    </a:lnTo>
                    <a:cubicBezTo>
                      <a:pt x="16445" y="21566"/>
                      <a:pt x="16608" y="21427"/>
                      <a:pt x="16553" y="21290"/>
                    </a:cubicBezTo>
                    <a:cubicBezTo>
                      <a:pt x="16553" y="21290"/>
                      <a:pt x="15309" y="15893"/>
                      <a:pt x="14813" y="13727"/>
                    </a:cubicBezTo>
                    <a:cubicBezTo>
                      <a:pt x="18855" y="12298"/>
                      <a:pt x="21600" y="9618"/>
                      <a:pt x="21600" y="6516"/>
                    </a:cubicBezTo>
                    <a:cubicBezTo>
                      <a:pt x="21600" y="6516"/>
                      <a:pt x="21599" y="6516"/>
                      <a:pt x="20773" y="6516"/>
                    </a:cubicBezTo>
                    <a:cubicBezTo>
                      <a:pt x="20773" y="9333"/>
                      <a:pt x="18320" y="11788"/>
                      <a:pt x="14693" y="13150"/>
                    </a:cubicBezTo>
                    <a:cubicBezTo>
                      <a:pt x="14238" y="11162"/>
                      <a:pt x="14685" y="13150"/>
                      <a:pt x="13315" y="7157"/>
                    </a:cubicBezTo>
                    <a:cubicBezTo>
                      <a:pt x="13315" y="7157"/>
                      <a:pt x="13237" y="7100"/>
                      <a:pt x="13229" y="7093"/>
                    </a:cubicBezTo>
                    <a:cubicBezTo>
                      <a:pt x="13237" y="7019"/>
                      <a:pt x="13298" y="6955"/>
                      <a:pt x="13298" y="6880"/>
                    </a:cubicBezTo>
                    <a:cubicBezTo>
                      <a:pt x="13298" y="5282"/>
                      <a:pt x="11375" y="4026"/>
                      <a:pt x="8940" y="3814"/>
                    </a:cubicBezTo>
                    <a:lnTo>
                      <a:pt x="8940" y="2863"/>
                    </a:lnTo>
                    <a:cubicBezTo>
                      <a:pt x="9396" y="2863"/>
                      <a:pt x="8941" y="2863"/>
                      <a:pt x="9853" y="2863"/>
                    </a:cubicBezTo>
                    <a:cubicBezTo>
                      <a:pt x="10075" y="2863"/>
                      <a:pt x="10300" y="2757"/>
                      <a:pt x="10300" y="2585"/>
                    </a:cubicBezTo>
                    <a:cubicBezTo>
                      <a:pt x="10300" y="2585"/>
                      <a:pt x="10300" y="2582"/>
                      <a:pt x="10300" y="278"/>
                    </a:cubicBezTo>
                    <a:cubicBezTo>
                      <a:pt x="10301" y="140"/>
                      <a:pt x="10075" y="0"/>
                      <a:pt x="9853" y="0"/>
                    </a:cubicBezTo>
                    <a:cubicBezTo>
                      <a:pt x="9853" y="0"/>
                      <a:pt x="9848" y="0"/>
                      <a:pt x="6735" y="0"/>
                    </a:cubicBezTo>
                    <a:close/>
                    <a:moveTo>
                      <a:pt x="7183" y="555"/>
                    </a:moveTo>
                    <a:cubicBezTo>
                      <a:pt x="7183" y="555"/>
                      <a:pt x="7181" y="555"/>
                      <a:pt x="9405" y="555"/>
                    </a:cubicBezTo>
                    <a:cubicBezTo>
                      <a:pt x="9405" y="556"/>
                      <a:pt x="9405" y="551"/>
                      <a:pt x="9405" y="2339"/>
                    </a:cubicBezTo>
                    <a:cubicBezTo>
                      <a:pt x="9405" y="2339"/>
                      <a:pt x="9406" y="2339"/>
                      <a:pt x="7183" y="2339"/>
                    </a:cubicBezTo>
                    <a:lnTo>
                      <a:pt x="7183" y="555"/>
                    </a:lnTo>
                    <a:close/>
                    <a:moveTo>
                      <a:pt x="8268" y="4273"/>
                    </a:moveTo>
                    <a:cubicBezTo>
                      <a:pt x="10532" y="4273"/>
                      <a:pt x="12471" y="5441"/>
                      <a:pt x="12471" y="6880"/>
                    </a:cubicBezTo>
                    <a:cubicBezTo>
                      <a:pt x="12471" y="7144"/>
                      <a:pt x="12339" y="7384"/>
                      <a:pt x="12212" y="7627"/>
                    </a:cubicBezTo>
                    <a:cubicBezTo>
                      <a:pt x="12159" y="7734"/>
                      <a:pt x="12131" y="7848"/>
                      <a:pt x="12057" y="7948"/>
                    </a:cubicBezTo>
                    <a:cubicBezTo>
                      <a:pt x="11882" y="8177"/>
                      <a:pt x="11639" y="8378"/>
                      <a:pt x="11368" y="8567"/>
                    </a:cubicBezTo>
                    <a:cubicBezTo>
                      <a:pt x="11298" y="8617"/>
                      <a:pt x="11255" y="8681"/>
                      <a:pt x="11179" y="8728"/>
                    </a:cubicBezTo>
                    <a:cubicBezTo>
                      <a:pt x="10421" y="9185"/>
                      <a:pt x="9389" y="9483"/>
                      <a:pt x="8285" y="9486"/>
                    </a:cubicBezTo>
                    <a:cubicBezTo>
                      <a:pt x="8183" y="9486"/>
                      <a:pt x="8093" y="9459"/>
                      <a:pt x="7992" y="9454"/>
                    </a:cubicBezTo>
                    <a:cubicBezTo>
                      <a:pt x="7532" y="9434"/>
                      <a:pt x="7091" y="9389"/>
                      <a:pt x="6683" y="9283"/>
                    </a:cubicBezTo>
                    <a:cubicBezTo>
                      <a:pt x="6563" y="9252"/>
                      <a:pt x="6470" y="9193"/>
                      <a:pt x="6356" y="9155"/>
                    </a:cubicBezTo>
                    <a:cubicBezTo>
                      <a:pt x="6023" y="9044"/>
                      <a:pt x="5698" y="8919"/>
                      <a:pt x="5426" y="8760"/>
                    </a:cubicBezTo>
                    <a:cubicBezTo>
                      <a:pt x="5241" y="8651"/>
                      <a:pt x="5112" y="8514"/>
                      <a:pt x="4961" y="8386"/>
                    </a:cubicBezTo>
                    <a:cubicBezTo>
                      <a:pt x="4813" y="8262"/>
                      <a:pt x="4659" y="8140"/>
                      <a:pt x="4547" y="8001"/>
                    </a:cubicBezTo>
                    <a:cubicBezTo>
                      <a:pt x="4430" y="7852"/>
                      <a:pt x="4360" y="7685"/>
                      <a:pt x="4289" y="7520"/>
                    </a:cubicBezTo>
                    <a:cubicBezTo>
                      <a:pt x="4197" y="7309"/>
                      <a:pt x="4082" y="7106"/>
                      <a:pt x="4082" y="6880"/>
                    </a:cubicBezTo>
                    <a:cubicBezTo>
                      <a:pt x="4082" y="5441"/>
                      <a:pt x="5949" y="4273"/>
                      <a:pt x="8268" y="4273"/>
                    </a:cubicBezTo>
                    <a:close/>
                    <a:moveTo>
                      <a:pt x="6597" y="6495"/>
                    </a:moveTo>
                    <a:lnTo>
                      <a:pt x="6597" y="7296"/>
                    </a:lnTo>
                    <a:lnTo>
                      <a:pt x="9904" y="7296"/>
                    </a:lnTo>
                    <a:lnTo>
                      <a:pt x="9904" y="6495"/>
                    </a:lnTo>
                    <a:lnTo>
                      <a:pt x="6597" y="6495"/>
                    </a:lnTo>
                    <a:close/>
                    <a:moveTo>
                      <a:pt x="3841" y="8396"/>
                    </a:moveTo>
                    <a:cubicBezTo>
                      <a:pt x="3927" y="8492"/>
                      <a:pt x="4101" y="8542"/>
                      <a:pt x="4203" y="8631"/>
                    </a:cubicBezTo>
                    <a:cubicBezTo>
                      <a:pt x="4484" y="8877"/>
                      <a:pt x="4785" y="9096"/>
                      <a:pt x="5167" y="9283"/>
                    </a:cubicBezTo>
                    <a:cubicBezTo>
                      <a:pt x="5479" y="9439"/>
                      <a:pt x="5787" y="9581"/>
                      <a:pt x="6149" y="9689"/>
                    </a:cubicBezTo>
                    <a:cubicBezTo>
                      <a:pt x="6223" y="9710"/>
                      <a:pt x="6280" y="9745"/>
                      <a:pt x="6356" y="9764"/>
                    </a:cubicBezTo>
                    <a:cubicBezTo>
                      <a:pt x="6770" y="9873"/>
                      <a:pt x="7197" y="9960"/>
                      <a:pt x="7648" y="9999"/>
                    </a:cubicBezTo>
                    <a:cubicBezTo>
                      <a:pt x="7648" y="9999"/>
                      <a:pt x="7659" y="9999"/>
                      <a:pt x="1378" y="19271"/>
                    </a:cubicBezTo>
                    <a:cubicBezTo>
                      <a:pt x="1378" y="19271"/>
                      <a:pt x="1362" y="19277"/>
                      <a:pt x="3841" y="8396"/>
                    </a:cubicBezTo>
                    <a:close/>
                    <a:moveTo>
                      <a:pt x="12712" y="8396"/>
                    </a:moveTo>
                    <a:cubicBezTo>
                      <a:pt x="12712" y="8396"/>
                      <a:pt x="13634" y="12350"/>
                      <a:pt x="13883" y="13428"/>
                    </a:cubicBezTo>
                    <a:cubicBezTo>
                      <a:pt x="13166" y="13654"/>
                      <a:pt x="12414" y="13835"/>
                      <a:pt x="11627" y="13973"/>
                    </a:cubicBezTo>
                    <a:cubicBezTo>
                      <a:pt x="10746" y="12675"/>
                      <a:pt x="11637" y="13971"/>
                      <a:pt x="8940" y="9999"/>
                    </a:cubicBezTo>
                    <a:cubicBezTo>
                      <a:pt x="9973" y="9913"/>
                      <a:pt x="10823" y="9592"/>
                      <a:pt x="11558" y="9187"/>
                    </a:cubicBezTo>
                    <a:cubicBezTo>
                      <a:pt x="11766" y="9073"/>
                      <a:pt x="11934" y="8947"/>
                      <a:pt x="12109" y="8813"/>
                    </a:cubicBezTo>
                    <a:cubicBezTo>
                      <a:pt x="12302" y="8666"/>
                      <a:pt x="12563" y="8563"/>
                      <a:pt x="12712" y="8396"/>
                    </a:cubicBezTo>
                    <a:close/>
                    <a:moveTo>
                      <a:pt x="8285" y="10458"/>
                    </a:moveTo>
                    <a:cubicBezTo>
                      <a:pt x="8292" y="10468"/>
                      <a:pt x="10443" y="13632"/>
                      <a:pt x="10783" y="14133"/>
                    </a:cubicBezTo>
                    <a:cubicBezTo>
                      <a:pt x="9976" y="14235"/>
                      <a:pt x="9139" y="14282"/>
                      <a:pt x="8285" y="14282"/>
                    </a:cubicBezTo>
                    <a:cubicBezTo>
                      <a:pt x="7435" y="14283"/>
                      <a:pt x="6629" y="14199"/>
                      <a:pt x="5822" y="14090"/>
                    </a:cubicBezTo>
                    <a:cubicBezTo>
                      <a:pt x="6817" y="12630"/>
                      <a:pt x="6063" y="13721"/>
                      <a:pt x="8285" y="10458"/>
                    </a:cubicBezTo>
                    <a:close/>
                    <a:moveTo>
                      <a:pt x="14004" y="14005"/>
                    </a:moveTo>
                    <a:cubicBezTo>
                      <a:pt x="14328" y="15406"/>
                      <a:pt x="14007" y="14001"/>
                      <a:pt x="15227" y="19271"/>
                    </a:cubicBezTo>
                    <a:cubicBezTo>
                      <a:pt x="15227" y="19271"/>
                      <a:pt x="12843" y="15759"/>
                      <a:pt x="11971" y="14475"/>
                    </a:cubicBezTo>
                    <a:cubicBezTo>
                      <a:pt x="12671" y="14349"/>
                      <a:pt x="13357" y="14198"/>
                      <a:pt x="14004" y="1400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26775" tIns="26775" rIns="26775" bIns="2677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endParaRPr sz="800" b="0" i="0" u="none" strike="noStrike" cap="none" baseline="30000">
                  <a:solidFill>
                    <a:srgbClr val="205CA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29" name="Google Shape;229;p32"/>
          <p:cNvGrpSpPr/>
          <p:nvPr/>
        </p:nvGrpSpPr>
        <p:grpSpPr>
          <a:xfrm>
            <a:off x="3574121" y="982284"/>
            <a:ext cx="992470" cy="971278"/>
            <a:chOff x="4688024" y="633437"/>
            <a:chExt cx="1322940" cy="1295038"/>
          </a:xfrm>
        </p:grpSpPr>
        <p:grpSp>
          <p:nvGrpSpPr>
            <p:cNvPr id="230" name="Google Shape;230;p32"/>
            <p:cNvGrpSpPr/>
            <p:nvPr/>
          </p:nvGrpSpPr>
          <p:grpSpPr>
            <a:xfrm>
              <a:off x="4688024" y="830150"/>
              <a:ext cx="1322940" cy="1098325"/>
              <a:chOff x="745938" y="559625"/>
              <a:chExt cx="1490133" cy="1098325"/>
            </a:xfrm>
          </p:grpSpPr>
          <p:sp>
            <p:nvSpPr>
              <p:cNvPr id="231" name="Google Shape;231;p32"/>
              <p:cNvSpPr/>
              <p:nvPr/>
            </p:nvSpPr>
            <p:spPr>
              <a:xfrm>
                <a:off x="745938" y="559625"/>
                <a:ext cx="1486500" cy="1088400"/>
              </a:xfrm>
              <a:prstGeom prst="round2SameRect">
                <a:avLst>
                  <a:gd name="adj1" fmla="val 16667"/>
                  <a:gd name="adj2" fmla="val 0"/>
                </a:avLst>
              </a:prstGeom>
              <a:solidFill>
                <a:srgbClr val="5F9BDF"/>
              </a:solidFill>
              <a:ln>
                <a:noFill/>
              </a:ln>
            </p:spPr>
            <p:txBody>
              <a:bodyPr spcFirstLastPara="1" wrap="square" lIns="68575" tIns="68575" rIns="68575" bIns="6857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2" name="Google Shape;232;p32"/>
              <p:cNvSpPr txBox="1"/>
              <p:nvPr/>
            </p:nvSpPr>
            <p:spPr>
              <a:xfrm>
                <a:off x="749571" y="877950"/>
                <a:ext cx="1486500" cy="780000"/>
              </a:xfrm>
              <a:prstGeom prst="rect">
                <a:avLst/>
              </a:prstGeom>
              <a:solidFill>
                <a:srgbClr val="5F9BDF"/>
              </a:solidFill>
              <a:ln>
                <a:noFill/>
              </a:ln>
            </p:spPr>
            <p:txBody>
              <a:bodyPr spcFirstLastPara="1" wrap="square" lIns="68575" tIns="68575" rIns="68575" bIns="68575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lang="en" sz="1100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Team Members</a:t>
                </a:r>
                <a:endParaRPr sz="11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33" name="Google Shape;233;p32"/>
            <p:cNvGrpSpPr/>
            <p:nvPr/>
          </p:nvGrpSpPr>
          <p:grpSpPr>
            <a:xfrm>
              <a:off x="5150788" y="633437"/>
              <a:ext cx="397500" cy="396900"/>
              <a:chOff x="5150788" y="633437"/>
              <a:chExt cx="397500" cy="396900"/>
            </a:xfrm>
          </p:grpSpPr>
          <p:sp>
            <p:nvSpPr>
              <p:cNvPr id="234" name="Google Shape;234;p32"/>
              <p:cNvSpPr/>
              <p:nvPr/>
            </p:nvSpPr>
            <p:spPr>
              <a:xfrm>
                <a:off x="5150788" y="633437"/>
                <a:ext cx="397500" cy="396900"/>
              </a:xfrm>
              <a:prstGeom prst="ellipse">
                <a:avLst/>
              </a:prstGeom>
              <a:solidFill>
                <a:srgbClr val="3C78D8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5" name="Google Shape;235;p32"/>
              <p:cNvSpPr/>
              <p:nvPr/>
            </p:nvSpPr>
            <p:spPr>
              <a:xfrm>
                <a:off x="5242315" y="703096"/>
                <a:ext cx="214359" cy="257634"/>
              </a:xfrm>
              <a:custGeom>
                <a:avLst/>
                <a:gdLst/>
                <a:ahLst/>
                <a:cxnLst/>
                <a:rect l="l" t="t" r="r" b="b"/>
                <a:pathLst>
                  <a:path w="21522" h="21600" extrusionOk="0">
                    <a:moveTo>
                      <a:pt x="7793" y="0"/>
                    </a:moveTo>
                    <a:cubicBezTo>
                      <a:pt x="5603" y="0"/>
                      <a:pt x="5197" y="971"/>
                      <a:pt x="5197" y="1797"/>
                    </a:cubicBezTo>
                    <a:lnTo>
                      <a:pt x="5197" y="2137"/>
                    </a:lnTo>
                    <a:lnTo>
                      <a:pt x="451" y="2137"/>
                    </a:lnTo>
                    <a:cubicBezTo>
                      <a:pt x="277" y="2137"/>
                      <a:pt x="131" y="2219"/>
                      <a:pt x="44" y="2364"/>
                    </a:cubicBezTo>
                    <a:cubicBezTo>
                      <a:pt x="-43" y="2509"/>
                      <a:pt x="6" y="2656"/>
                      <a:pt x="122" y="2753"/>
                    </a:cubicBezTo>
                    <a:lnTo>
                      <a:pt x="5197" y="6963"/>
                    </a:lnTo>
                    <a:lnTo>
                      <a:pt x="5197" y="7918"/>
                    </a:lnTo>
                    <a:lnTo>
                      <a:pt x="451" y="7918"/>
                    </a:lnTo>
                    <a:cubicBezTo>
                      <a:pt x="277" y="7918"/>
                      <a:pt x="131" y="7999"/>
                      <a:pt x="44" y="8145"/>
                    </a:cubicBezTo>
                    <a:cubicBezTo>
                      <a:pt x="-43" y="8290"/>
                      <a:pt x="6" y="8436"/>
                      <a:pt x="122" y="8533"/>
                    </a:cubicBezTo>
                    <a:lnTo>
                      <a:pt x="5197" y="12759"/>
                    </a:lnTo>
                    <a:lnTo>
                      <a:pt x="5197" y="13601"/>
                    </a:lnTo>
                    <a:lnTo>
                      <a:pt x="451" y="13601"/>
                    </a:lnTo>
                    <a:cubicBezTo>
                      <a:pt x="277" y="13601"/>
                      <a:pt x="131" y="13667"/>
                      <a:pt x="44" y="13812"/>
                    </a:cubicBezTo>
                    <a:cubicBezTo>
                      <a:pt x="-43" y="13956"/>
                      <a:pt x="6" y="14104"/>
                      <a:pt x="122" y="14200"/>
                    </a:cubicBezTo>
                    <a:lnTo>
                      <a:pt x="5197" y="18394"/>
                    </a:lnTo>
                    <a:lnTo>
                      <a:pt x="5197" y="19430"/>
                    </a:lnTo>
                    <a:cubicBezTo>
                      <a:pt x="5197" y="20694"/>
                      <a:pt x="6275" y="21600"/>
                      <a:pt x="7793" y="21600"/>
                    </a:cubicBezTo>
                    <a:lnTo>
                      <a:pt x="13837" y="21600"/>
                    </a:lnTo>
                    <a:cubicBezTo>
                      <a:pt x="15385" y="21600"/>
                      <a:pt x="16452" y="20694"/>
                      <a:pt x="16452" y="19430"/>
                    </a:cubicBezTo>
                    <a:lnTo>
                      <a:pt x="16452" y="18297"/>
                    </a:lnTo>
                    <a:lnTo>
                      <a:pt x="21392" y="14200"/>
                    </a:lnTo>
                    <a:cubicBezTo>
                      <a:pt x="21538" y="14104"/>
                      <a:pt x="21557" y="13956"/>
                      <a:pt x="21470" y="13812"/>
                    </a:cubicBezTo>
                    <a:cubicBezTo>
                      <a:pt x="21440" y="13667"/>
                      <a:pt x="21276" y="13601"/>
                      <a:pt x="21102" y="13601"/>
                    </a:cubicBezTo>
                    <a:lnTo>
                      <a:pt x="16452" y="13601"/>
                    </a:lnTo>
                    <a:lnTo>
                      <a:pt x="16452" y="12662"/>
                    </a:lnTo>
                    <a:lnTo>
                      <a:pt x="21392" y="8533"/>
                    </a:lnTo>
                    <a:cubicBezTo>
                      <a:pt x="21538" y="8436"/>
                      <a:pt x="21557" y="8290"/>
                      <a:pt x="21470" y="8145"/>
                    </a:cubicBezTo>
                    <a:cubicBezTo>
                      <a:pt x="21440" y="7999"/>
                      <a:pt x="21276" y="7918"/>
                      <a:pt x="21102" y="7918"/>
                    </a:cubicBezTo>
                    <a:lnTo>
                      <a:pt x="16452" y="7918"/>
                    </a:lnTo>
                    <a:lnTo>
                      <a:pt x="16452" y="6865"/>
                    </a:lnTo>
                    <a:lnTo>
                      <a:pt x="21392" y="2753"/>
                    </a:lnTo>
                    <a:cubicBezTo>
                      <a:pt x="21538" y="2656"/>
                      <a:pt x="21557" y="2509"/>
                      <a:pt x="21470" y="2364"/>
                    </a:cubicBezTo>
                    <a:cubicBezTo>
                      <a:pt x="21440" y="2219"/>
                      <a:pt x="21276" y="2137"/>
                      <a:pt x="21102" y="2137"/>
                    </a:cubicBezTo>
                    <a:lnTo>
                      <a:pt x="16452" y="2137"/>
                    </a:lnTo>
                    <a:cubicBezTo>
                      <a:pt x="16433" y="892"/>
                      <a:pt x="15342" y="0"/>
                      <a:pt x="13837" y="0"/>
                    </a:cubicBezTo>
                    <a:lnTo>
                      <a:pt x="7793" y="0"/>
                    </a:lnTo>
                    <a:close/>
                    <a:moveTo>
                      <a:pt x="7793" y="696"/>
                    </a:moveTo>
                    <a:lnTo>
                      <a:pt x="13837" y="696"/>
                    </a:lnTo>
                    <a:cubicBezTo>
                      <a:pt x="14888" y="696"/>
                      <a:pt x="15561" y="1295"/>
                      <a:pt x="15561" y="2170"/>
                    </a:cubicBezTo>
                    <a:lnTo>
                      <a:pt x="15561" y="2445"/>
                    </a:lnTo>
                    <a:cubicBezTo>
                      <a:pt x="15551" y="2477"/>
                      <a:pt x="15484" y="2475"/>
                      <a:pt x="15484" y="2510"/>
                    </a:cubicBezTo>
                    <a:cubicBezTo>
                      <a:pt x="15484" y="2550"/>
                      <a:pt x="15550" y="2541"/>
                      <a:pt x="15561" y="2575"/>
                    </a:cubicBezTo>
                    <a:lnTo>
                      <a:pt x="15561" y="8225"/>
                    </a:lnTo>
                    <a:cubicBezTo>
                      <a:pt x="15551" y="8259"/>
                      <a:pt x="15484" y="8252"/>
                      <a:pt x="15484" y="8290"/>
                    </a:cubicBezTo>
                    <a:cubicBezTo>
                      <a:pt x="15484" y="8330"/>
                      <a:pt x="15550" y="8321"/>
                      <a:pt x="15561" y="8355"/>
                    </a:cubicBezTo>
                    <a:lnTo>
                      <a:pt x="15561" y="13893"/>
                    </a:lnTo>
                    <a:cubicBezTo>
                      <a:pt x="15550" y="13927"/>
                      <a:pt x="15484" y="13918"/>
                      <a:pt x="15484" y="13957"/>
                    </a:cubicBezTo>
                    <a:cubicBezTo>
                      <a:pt x="15484" y="13997"/>
                      <a:pt x="15550" y="13988"/>
                      <a:pt x="15561" y="14022"/>
                    </a:cubicBezTo>
                    <a:lnTo>
                      <a:pt x="15561" y="19430"/>
                    </a:lnTo>
                    <a:cubicBezTo>
                      <a:pt x="15561" y="20305"/>
                      <a:pt x="14888" y="20871"/>
                      <a:pt x="13837" y="20871"/>
                    </a:cubicBezTo>
                    <a:lnTo>
                      <a:pt x="7793" y="20871"/>
                    </a:lnTo>
                    <a:cubicBezTo>
                      <a:pt x="6742" y="20871"/>
                      <a:pt x="6049" y="20305"/>
                      <a:pt x="6049" y="19430"/>
                    </a:cubicBezTo>
                    <a:lnTo>
                      <a:pt x="6049" y="1797"/>
                    </a:lnTo>
                    <a:cubicBezTo>
                      <a:pt x="6049" y="1214"/>
                      <a:pt x="6275" y="696"/>
                      <a:pt x="7793" y="696"/>
                    </a:cubicBezTo>
                    <a:close/>
                    <a:moveTo>
                      <a:pt x="10737" y="2137"/>
                    </a:moveTo>
                    <a:cubicBezTo>
                      <a:pt x="9059" y="2137"/>
                      <a:pt x="7754" y="3284"/>
                      <a:pt x="7754" y="4663"/>
                    </a:cubicBezTo>
                    <a:cubicBezTo>
                      <a:pt x="7754" y="6066"/>
                      <a:pt x="9088" y="7141"/>
                      <a:pt x="10737" y="7141"/>
                    </a:cubicBezTo>
                    <a:cubicBezTo>
                      <a:pt x="12416" y="7141"/>
                      <a:pt x="13760" y="6066"/>
                      <a:pt x="13760" y="4663"/>
                    </a:cubicBezTo>
                    <a:cubicBezTo>
                      <a:pt x="13759" y="3284"/>
                      <a:pt x="12387" y="2137"/>
                      <a:pt x="10737" y="2137"/>
                    </a:cubicBezTo>
                    <a:close/>
                    <a:moveTo>
                      <a:pt x="1458" y="2850"/>
                    </a:moveTo>
                    <a:lnTo>
                      <a:pt x="5197" y="2850"/>
                    </a:lnTo>
                    <a:lnTo>
                      <a:pt x="5197" y="5959"/>
                    </a:lnTo>
                    <a:lnTo>
                      <a:pt x="1458" y="2850"/>
                    </a:lnTo>
                    <a:close/>
                    <a:moveTo>
                      <a:pt x="10737" y="2850"/>
                    </a:moveTo>
                    <a:cubicBezTo>
                      <a:pt x="11953" y="2850"/>
                      <a:pt x="12888" y="3671"/>
                      <a:pt x="12888" y="4663"/>
                    </a:cubicBezTo>
                    <a:cubicBezTo>
                      <a:pt x="12888" y="5679"/>
                      <a:pt x="11924" y="6444"/>
                      <a:pt x="10737" y="6444"/>
                    </a:cubicBezTo>
                    <a:cubicBezTo>
                      <a:pt x="9522" y="6445"/>
                      <a:pt x="8607" y="5679"/>
                      <a:pt x="8607" y="4663"/>
                    </a:cubicBezTo>
                    <a:cubicBezTo>
                      <a:pt x="8607" y="3671"/>
                      <a:pt x="9551" y="2850"/>
                      <a:pt x="10737" y="2850"/>
                    </a:cubicBezTo>
                    <a:close/>
                    <a:moveTo>
                      <a:pt x="16452" y="2850"/>
                    </a:moveTo>
                    <a:lnTo>
                      <a:pt x="20075" y="2850"/>
                    </a:lnTo>
                    <a:lnTo>
                      <a:pt x="16452" y="5845"/>
                    </a:lnTo>
                    <a:lnTo>
                      <a:pt x="16452" y="2850"/>
                    </a:lnTo>
                    <a:close/>
                    <a:moveTo>
                      <a:pt x="10737" y="7918"/>
                    </a:moveTo>
                    <a:cubicBezTo>
                      <a:pt x="9059" y="7918"/>
                      <a:pt x="7754" y="9065"/>
                      <a:pt x="7754" y="10444"/>
                    </a:cubicBezTo>
                    <a:cubicBezTo>
                      <a:pt x="7754" y="11847"/>
                      <a:pt x="9088" y="12921"/>
                      <a:pt x="10737" y="12921"/>
                    </a:cubicBezTo>
                    <a:cubicBezTo>
                      <a:pt x="12416" y="12921"/>
                      <a:pt x="13760" y="11847"/>
                      <a:pt x="13760" y="10444"/>
                    </a:cubicBezTo>
                    <a:cubicBezTo>
                      <a:pt x="13759" y="9065"/>
                      <a:pt x="12387" y="7918"/>
                      <a:pt x="10737" y="7918"/>
                    </a:cubicBezTo>
                    <a:close/>
                    <a:moveTo>
                      <a:pt x="1458" y="8646"/>
                    </a:moveTo>
                    <a:lnTo>
                      <a:pt x="5197" y="8646"/>
                    </a:lnTo>
                    <a:lnTo>
                      <a:pt x="5197" y="11739"/>
                    </a:lnTo>
                    <a:lnTo>
                      <a:pt x="1458" y="8646"/>
                    </a:lnTo>
                    <a:close/>
                    <a:moveTo>
                      <a:pt x="10737" y="8646"/>
                    </a:moveTo>
                    <a:cubicBezTo>
                      <a:pt x="11953" y="8646"/>
                      <a:pt x="12888" y="9452"/>
                      <a:pt x="12888" y="10444"/>
                    </a:cubicBezTo>
                    <a:cubicBezTo>
                      <a:pt x="12888" y="11460"/>
                      <a:pt x="11924" y="12225"/>
                      <a:pt x="10737" y="12225"/>
                    </a:cubicBezTo>
                    <a:cubicBezTo>
                      <a:pt x="9522" y="12225"/>
                      <a:pt x="8607" y="11460"/>
                      <a:pt x="8607" y="10444"/>
                    </a:cubicBezTo>
                    <a:cubicBezTo>
                      <a:pt x="8607" y="9452"/>
                      <a:pt x="9551" y="8646"/>
                      <a:pt x="10737" y="8646"/>
                    </a:cubicBezTo>
                    <a:close/>
                    <a:moveTo>
                      <a:pt x="16452" y="8646"/>
                    </a:moveTo>
                    <a:lnTo>
                      <a:pt x="20075" y="8646"/>
                    </a:lnTo>
                    <a:lnTo>
                      <a:pt x="16452" y="11642"/>
                    </a:lnTo>
                    <a:lnTo>
                      <a:pt x="16452" y="8646"/>
                    </a:lnTo>
                    <a:close/>
                    <a:moveTo>
                      <a:pt x="10737" y="13601"/>
                    </a:moveTo>
                    <a:cubicBezTo>
                      <a:pt x="9059" y="13601"/>
                      <a:pt x="7754" y="14698"/>
                      <a:pt x="7754" y="16095"/>
                    </a:cubicBezTo>
                    <a:cubicBezTo>
                      <a:pt x="7754" y="17491"/>
                      <a:pt x="9088" y="18604"/>
                      <a:pt x="10737" y="18604"/>
                    </a:cubicBezTo>
                    <a:cubicBezTo>
                      <a:pt x="12416" y="18604"/>
                      <a:pt x="13760" y="17491"/>
                      <a:pt x="13760" y="16095"/>
                    </a:cubicBezTo>
                    <a:cubicBezTo>
                      <a:pt x="13759" y="14699"/>
                      <a:pt x="12387" y="13601"/>
                      <a:pt x="10737" y="13601"/>
                    </a:cubicBezTo>
                    <a:close/>
                    <a:moveTo>
                      <a:pt x="1458" y="14314"/>
                    </a:moveTo>
                    <a:lnTo>
                      <a:pt x="5197" y="14314"/>
                    </a:lnTo>
                    <a:lnTo>
                      <a:pt x="5197" y="17390"/>
                    </a:lnTo>
                    <a:lnTo>
                      <a:pt x="1458" y="14314"/>
                    </a:lnTo>
                    <a:close/>
                    <a:moveTo>
                      <a:pt x="10737" y="14314"/>
                    </a:moveTo>
                    <a:cubicBezTo>
                      <a:pt x="11953" y="14314"/>
                      <a:pt x="12888" y="15108"/>
                      <a:pt x="12888" y="16095"/>
                    </a:cubicBezTo>
                    <a:cubicBezTo>
                      <a:pt x="12888" y="17106"/>
                      <a:pt x="11924" y="17876"/>
                      <a:pt x="10737" y="17876"/>
                    </a:cubicBezTo>
                    <a:cubicBezTo>
                      <a:pt x="9522" y="17876"/>
                      <a:pt x="8607" y="17106"/>
                      <a:pt x="8607" y="16095"/>
                    </a:cubicBezTo>
                    <a:cubicBezTo>
                      <a:pt x="8607" y="15108"/>
                      <a:pt x="9551" y="14314"/>
                      <a:pt x="10737" y="14314"/>
                    </a:cubicBezTo>
                    <a:close/>
                    <a:moveTo>
                      <a:pt x="16452" y="14314"/>
                    </a:moveTo>
                    <a:lnTo>
                      <a:pt x="20075" y="14314"/>
                    </a:lnTo>
                    <a:lnTo>
                      <a:pt x="16452" y="17293"/>
                    </a:lnTo>
                    <a:lnTo>
                      <a:pt x="16452" y="1431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endParaRPr sz="9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36" name="Google Shape;236;p32"/>
          <p:cNvSpPr/>
          <p:nvPr/>
        </p:nvSpPr>
        <p:spPr>
          <a:xfrm>
            <a:off x="442395" y="2046086"/>
            <a:ext cx="992400" cy="632700"/>
          </a:xfrm>
          <a:prstGeom prst="roundRect">
            <a:avLst>
              <a:gd name="adj" fmla="val 4727"/>
            </a:avLst>
          </a:prstGeom>
          <a:solidFill>
            <a:srgbClr val="F3F3F3"/>
          </a:solidFill>
          <a:ln w="9525" cap="flat" cmpd="sng">
            <a:solidFill>
              <a:srgbClr val="3EA1E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p32"/>
          <p:cNvSpPr txBox="1"/>
          <p:nvPr/>
        </p:nvSpPr>
        <p:spPr>
          <a:xfrm>
            <a:off x="470541" y="2046094"/>
            <a:ext cx="936300" cy="5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0" rIns="68575" bIns="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Business Objectives</a:t>
            </a:r>
            <a:endParaRPr sz="900" b="0" i="0" u="none" strike="noStrike" cap="non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p32"/>
          <p:cNvSpPr/>
          <p:nvPr/>
        </p:nvSpPr>
        <p:spPr>
          <a:xfrm>
            <a:off x="442395" y="2764432"/>
            <a:ext cx="992400" cy="632700"/>
          </a:xfrm>
          <a:prstGeom prst="roundRect">
            <a:avLst>
              <a:gd name="adj" fmla="val 4727"/>
            </a:avLst>
          </a:prstGeom>
          <a:solidFill>
            <a:srgbClr val="F3F3F3"/>
          </a:solidFill>
          <a:ln w="9525" cap="flat" cmpd="sng">
            <a:solidFill>
              <a:srgbClr val="3EA1E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p32"/>
          <p:cNvSpPr txBox="1"/>
          <p:nvPr/>
        </p:nvSpPr>
        <p:spPr>
          <a:xfrm>
            <a:off x="442353" y="2764425"/>
            <a:ext cx="9924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Success Metrics</a:t>
            </a:r>
            <a:endParaRPr sz="900" b="0" i="0" u="none" strike="noStrike" cap="non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p32"/>
          <p:cNvSpPr/>
          <p:nvPr/>
        </p:nvSpPr>
        <p:spPr>
          <a:xfrm>
            <a:off x="442395" y="3482777"/>
            <a:ext cx="992400" cy="632700"/>
          </a:xfrm>
          <a:prstGeom prst="roundRect">
            <a:avLst>
              <a:gd name="adj" fmla="val 4727"/>
            </a:avLst>
          </a:prstGeom>
          <a:solidFill>
            <a:srgbClr val="F3F3F3"/>
          </a:solidFill>
          <a:ln w="9525" cap="flat" cmpd="sng">
            <a:solidFill>
              <a:srgbClr val="3EA1E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p32"/>
          <p:cNvSpPr txBox="1"/>
          <p:nvPr/>
        </p:nvSpPr>
        <p:spPr>
          <a:xfrm>
            <a:off x="470541" y="3530306"/>
            <a:ext cx="936300" cy="5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br>
              <a:rPr lang="en" sz="9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9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Obstacles</a:t>
            </a:r>
            <a:endParaRPr sz="900" b="0" i="0" u="none" strike="noStrike" cap="non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32"/>
          <p:cNvSpPr/>
          <p:nvPr/>
        </p:nvSpPr>
        <p:spPr>
          <a:xfrm>
            <a:off x="442395" y="4201123"/>
            <a:ext cx="992400" cy="632700"/>
          </a:xfrm>
          <a:prstGeom prst="roundRect">
            <a:avLst>
              <a:gd name="adj" fmla="val 4727"/>
            </a:avLst>
          </a:prstGeom>
          <a:solidFill>
            <a:srgbClr val="F3F3F3"/>
          </a:solidFill>
          <a:ln w="9525" cap="flat" cmpd="sng">
            <a:solidFill>
              <a:srgbClr val="3EA1E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2"/>
          <p:cNvSpPr txBox="1"/>
          <p:nvPr/>
        </p:nvSpPr>
        <p:spPr>
          <a:xfrm>
            <a:off x="470541" y="4201125"/>
            <a:ext cx="936300" cy="5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Stakeholder Management</a:t>
            </a:r>
            <a:endParaRPr sz="900" b="0" i="0" u="none" strike="noStrike" cap="non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p32"/>
          <p:cNvSpPr/>
          <p:nvPr/>
        </p:nvSpPr>
        <p:spPr>
          <a:xfrm>
            <a:off x="1487633" y="2046086"/>
            <a:ext cx="992400" cy="632700"/>
          </a:xfrm>
          <a:prstGeom prst="roundRect">
            <a:avLst>
              <a:gd name="adj" fmla="val 4727"/>
            </a:avLst>
          </a:prstGeom>
          <a:solidFill>
            <a:srgbClr val="F3F3F3"/>
          </a:solidFill>
          <a:ln w="9525" cap="flat" cmpd="sng">
            <a:solidFill>
              <a:srgbClr val="3EA1E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p32"/>
          <p:cNvSpPr txBox="1"/>
          <p:nvPr/>
        </p:nvSpPr>
        <p:spPr>
          <a:xfrm>
            <a:off x="1515780" y="2046094"/>
            <a:ext cx="936300" cy="5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0" rIns="68575" bIns="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Communication Strategy</a:t>
            </a:r>
            <a:endParaRPr sz="900" b="0" i="0" u="none" strike="noStrike" cap="non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2"/>
          <p:cNvSpPr/>
          <p:nvPr/>
        </p:nvSpPr>
        <p:spPr>
          <a:xfrm>
            <a:off x="1487633" y="2764432"/>
            <a:ext cx="992400" cy="632700"/>
          </a:xfrm>
          <a:prstGeom prst="roundRect">
            <a:avLst>
              <a:gd name="adj" fmla="val 4727"/>
            </a:avLst>
          </a:prstGeom>
          <a:solidFill>
            <a:srgbClr val="F3F3F3"/>
          </a:solidFill>
          <a:ln w="9525" cap="flat" cmpd="sng">
            <a:solidFill>
              <a:srgbClr val="3EA1E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32"/>
          <p:cNvSpPr txBox="1"/>
          <p:nvPr/>
        </p:nvSpPr>
        <p:spPr>
          <a:xfrm>
            <a:off x="1487590" y="2764425"/>
            <a:ext cx="9924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Backlog Management</a:t>
            </a:r>
            <a:endParaRPr sz="900" b="0" i="0" u="none" strike="noStrike" cap="non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p32"/>
          <p:cNvSpPr/>
          <p:nvPr/>
        </p:nvSpPr>
        <p:spPr>
          <a:xfrm>
            <a:off x="1487633" y="3482777"/>
            <a:ext cx="992400" cy="632700"/>
          </a:xfrm>
          <a:prstGeom prst="roundRect">
            <a:avLst>
              <a:gd name="adj" fmla="val 4727"/>
            </a:avLst>
          </a:prstGeom>
          <a:solidFill>
            <a:srgbClr val="F3F3F3"/>
          </a:solidFill>
          <a:ln w="9525" cap="flat" cmpd="sng">
            <a:solidFill>
              <a:srgbClr val="3EA1E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2"/>
          <p:cNvSpPr txBox="1"/>
          <p:nvPr/>
        </p:nvSpPr>
        <p:spPr>
          <a:xfrm>
            <a:off x="1515770" y="3521869"/>
            <a:ext cx="936300" cy="5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Principles of Software Engineering</a:t>
            </a:r>
            <a:endParaRPr sz="900" b="0" i="0" u="none" strike="noStrike" cap="non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" name="Google Shape;250;p32"/>
          <p:cNvSpPr/>
          <p:nvPr/>
        </p:nvSpPr>
        <p:spPr>
          <a:xfrm>
            <a:off x="1487633" y="4201123"/>
            <a:ext cx="992400" cy="632700"/>
          </a:xfrm>
          <a:prstGeom prst="roundRect">
            <a:avLst>
              <a:gd name="adj" fmla="val 4727"/>
            </a:avLst>
          </a:prstGeom>
          <a:solidFill>
            <a:srgbClr val="F3F3F3"/>
          </a:solidFill>
          <a:ln w="9525" cap="flat" cmpd="sng">
            <a:solidFill>
              <a:srgbClr val="3EA1E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p32"/>
          <p:cNvSpPr txBox="1"/>
          <p:nvPr/>
        </p:nvSpPr>
        <p:spPr>
          <a:xfrm>
            <a:off x="1515780" y="4201125"/>
            <a:ext cx="936300" cy="5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Data Architecture</a:t>
            </a:r>
            <a:endParaRPr sz="900" b="0" i="0" u="none" strike="noStrike" cap="non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p32"/>
          <p:cNvSpPr/>
          <p:nvPr/>
        </p:nvSpPr>
        <p:spPr>
          <a:xfrm>
            <a:off x="2530892" y="2046086"/>
            <a:ext cx="992400" cy="632700"/>
          </a:xfrm>
          <a:prstGeom prst="roundRect">
            <a:avLst>
              <a:gd name="adj" fmla="val 4727"/>
            </a:avLst>
          </a:prstGeom>
          <a:solidFill>
            <a:srgbClr val="F3F3F3"/>
          </a:solidFill>
          <a:ln w="9525" cap="flat" cmpd="sng">
            <a:solidFill>
              <a:srgbClr val="3EA1E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32"/>
          <p:cNvSpPr txBox="1"/>
          <p:nvPr/>
        </p:nvSpPr>
        <p:spPr>
          <a:xfrm>
            <a:off x="2559039" y="2046094"/>
            <a:ext cx="936300" cy="5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0" rIns="68575" bIns="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Team Structure</a:t>
            </a:r>
            <a:endParaRPr sz="900" b="0" i="0" u="none" strike="noStrike" cap="non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p32"/>
          <p:cNvSpPr/>
          <p:nvPr/>
        </p:nvSpPr>
        <p:spPr>
          <a:xfrm>
            <a:off x="2530892" y="2764432"/>
            <a:ext cx="992400" cy="632700"/>
          </a:xfrm>
          <a:prstGeom prst="roundRect">
            <a:avLst>
              <a:gd name="adj" fmla="val 4727"/>
            </a:avLst>
          </a:prstGeom>
          <a:solidFill>
            <a:srgbClr val="F3F3F3"/>
          </a:solidFill>
          <a:ln w="9525" cap="flat" cmpd="sng">
            <a:solidFill>
              <a:srgbClr val="3EA1E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p32"/>
          <p:cNvSpPr txBox="1"/>
          <p:nvPr/>
        </p:nvSpPr>
        <p:spPr>
          <a:xfrm>
            <a:off x="2530849" y="2764425"/>
            <a:ext cx="9924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Committees</a:t>
            </a:r>
            <a:endParaRPr sz="900" b="0" i="0" u="none" strike="noStrike" cap="non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2"/>
          <p:cNvSpPr/>
          <p:nvPr/>
        </p:nvSpPr>
        <p:spPr>
          <a:xfrm>
            <a:off x="2530892" y="3482777"/>
            <a:ext cx="992400" cy="632700"/>
          </a:xfrm>
          <a:prstGeom prst="roundRect">
            <a:avLst>
              <a:gd name="adj" fmla="val 4727"/>
            </a:avLst>
          </a:prstGeom>
          <a:solidFill>
            <a:srgbClr val="F3F3F3"/>
          </a:solidFill>
          <a:ln w="9525" cap="flat" cmpd="sng">
            <a:solidFill>
              <a:srgbClr val="3EA1E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Google Shape;257;p32"/>
          <p:cNvSpPr txBox="1"/>
          <p:nvPr/>
        </p:nvSpPr>
        <p:spPr>
          <a:xfrm>
            <a:off x="2559039" y="3482779"/>
            <a:ext cx="936300" cy="63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br>
              <a:rPr lang="en" sz="9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9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Development Approach</a:t>
            </a:r>
            <a:endParaRPr sz="900" b="0" i="0" u="none" strike="noStrike" cap="non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Google Shape;258;p32"/>
          <p:cNvSpPr/>
          <p:nvPr/>
        </p:nvSpPr>
        <p:spPr>
          <a:xfrm>
            <a:off x="2530892" y="4201123"/>
            <a:ext cx="992400" cy="632700"/>
          </a:xfrm>
          <a:prstGeom prst="roundRect">
            <a:avLst>
              <a:gd name="adj" fmla="val 4727"/>
            </a:avLst>
          </a:prstGeom>
          <a:solidFill>
            <a:srgbClr val="F3F3F3"/>
          </a:solidFill>
          <a:ln w="9525" cap="flat" cmpd="sng">
            <a:solidFill>
              <a:srgbClr val="3EA1E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Google Shape;259;p32"/>
          <p:cNvSpPr txBox="1"/>
          <p:nvPr/>
        </p:nvSpPr>
        <p:spPr>
          <a:xfrm>
            <a:off x="2559039" y="4201125"/>
            <a:ext cx="936300" cy="5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Support and Administration</a:t>
            </a:r>
            <a:endParaRPr sz="900" b="0" i="0" u="none" strike="noStrike" cap="non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p32"/>
          <p:cNvSpPr/>
          <p:nvPr/>
        </p:nvSpPr>
        <p:spPr>
          <a:xfrm>
            <a:off x="3991058" y="1950244"/>
            <a:ext cx="162600" cy="2883600"/>
          </a:xfrm>
          <a:prstGeom prst="rect">
            <a:avLst/>
          </a:prstGeom>
          <a:solidFill>
            <a:srgbClr val="5F9BDF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p32"/>
          <p:cNvSpPr/>
          <p:nvPr/>
        </p:nvSpPr>
        <p:spPr>
          <a:xfrm>
            <a:off x="3574160" y="2046086"/>
            <a:ext cx="992400" cy="632700"/>
          </a:xfrm>
          <a:prstGeom prst="roundRect">
            <a:avLst>
              <a:gd name="adj" fmla="val 4727"/>
            </a:avLst>
          </a:prstGeom>
          <a:solidFill>
            <a:srgbClr val="F3F3F3"/>
          </a:solidFill>
          <a:ln w="9525" cap="flat" cmpd="sng">
            <a:solidFill>
              <a:srgbClr val="3EA1E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" name="Google Shape;262;p32"/>
          <p:cNvSpPr txBox="1"/>
          <p:nvPr/>
        </p:nvSpPr>
        <p:spPr>
          <a:xfrm>
            <a:off x="3602307" y="2046094"/>
            <a:ext cx="936300" cy="5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0" rIns="68575" bIns="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Roles</a:t>
            </a:r>
            <a:endParaRPr sz="900" b="0" i="0" u="none" strike="noStrike" cap="non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p32"/>
          <p:cNvSpPr/>
          <p:nvPr/>
        </p:nvSpPr>
        <p:spPr>
          <a:xfrm>
            <a:off x="3574160" y="2764432"/>
            <a:ext cx="992400" cy="632700"/>
          </a:xfrm>
          <a:prstGeom prst="roundRect">
            <a:avLst>
              <a:gd name="adj" fmla="val 4727"/>
            </a:avLst>
          </a:prstGeom>
          <a:solidFill>
            <a:srgbClr val="F3F3F3"/>
          </a:solidFill>
          <a:ln w="9525" cap="flat" cmpd="sng">
            <a:solidFill>
              <a:srgbClr val="3EA1E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32"/>
          <p:cNvSpPr txBox="1"/>
          <p:nvPr/>
        </p:nvSpPr>
        <p:spPr>
          <a:xfrm>
            <a:off x="3574118" y="2764425"/>
            <a:ext cx="9924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Responsibilities</a:t>
            </a:r>
            <a:endParaRPr sz="900" b="0" i="0" u="none" strike="noStrike" cap="non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32"/>
          <p:cNvSpPr/>
          <p:nvPr/>
        </p:nvSpPr>
        <p:spPr>
          <a:xfrm>
            <a:off x="3574160" y="3482777"/>
            <a:ext cx="992400" cy="632700"/>
          </a:xfrm>
          <a:prstGeom prst="roundRect">
            <a:avLst>
              <a:gd name="adj" fmla="val 4727"/>
            </a:avLst>
          </a:prstGeom>
          <a:solidFill>
            <a:srgbClr val="F3F3F3"/>
          </a:solidFill>
          <a:ln w="9525" cap="flat" cmpd="sng">
            <a:solidFill>
              <a:srgbClr val="3EA1E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p32"/>
          <p:cNvSpPr txBox="1"/>
          <p:nvPr/>
        </p:nvSpPr>
        <p:spPr>
          <a:xfrm>
            <a:off x="3602307" y="3530344"/>
            <a:ext cx="936300" cy="5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br>
              <a:rPr lang="en" sz="9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9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Skills</a:t>
            </a:r>
            <a:endParaRPr sz="900" b="0" i="0" u="none" strike="noStrike" cap="non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32"/>
          <p:cNvSpPr/>
          <p:nvPr/>
        </p:nvSpPr>
        <p:spPr>
          <a:xfrm>
            <a:off x="3574160" y="4201123"/>
            <a:ext cx="992400" cy="632700"/>
          </a:xfrm>
          <a:prstGeom prst="roundRect">
            <a:avLst>
              <a:gd name="adj" fmla="val 4727"/>
            </a:avLst>
          </a:prstGeom>
          <a:solidFill>
            <a:srgbClr val="F3F3F3"/>
          </a:solidFill>
          <a:ln w="9525" cap="flat" cmpd="sng">
            <a:solidFill>
              <a:srgbClr val="3EA1E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32"/>
          <p:cNvSpPr txBox="1"/>
          <p:nvPr/>
        </p:nvSpPr>
        <p:spPr>
          <a:xfrm>
            <a:off x="3602307" y="4201125"/>
            <a:ext cx="936300" cy="5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Partner Management</a:t>
            </a:r>
            <a:endParaRPr sz="900" b="0" i="0" u="none" strike="noStrike" cap="non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p32"/>
          <p:cNvSpPr/>
          <p:nvPr/>
        </p:nvSpPr>
        <p:spPr>
          <a:xfrm>
            <a:off x="5036324" y="1950244"/>
            <a:ext cx="162600" cy="2883600"/>
          </a:xfrm>
          <a:prstGeom prst="rect">
            <a:avLst/>
          </a:prstGeom>
          <a:solidFill>
            <a:srgbClr val="5F9BDF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Google Shape;270;p32"/>
          <p:cNvSpPr/>
          <p:nvPr/>
        </p:nvSpPr>
        <p:spPr>
          <a:xfrm>
            <a:off x="4619426" y="2046086"/>
            <a:ext cx="992400" cy="632700"/>
          </a:xfrm>
          <a:prstGeom prst="roundRect">
            <a:avLst>
              <a:gd name="adj" fmla="val 4727"/>
            </a:avLst>
          </a:prstGeom>
          <a:solidFill>
            <a:srgbClr val="F3F3F3"/>
          </a:solidFill>
          <a:ln w="9525" cap="flat" cmpd="sng">
            <a:solidFill>
              <a:srgbClr val="3EA1E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p32"/>
          <p:cNvSpPr txBox="1"/>
          <p:nvPr/>
        </p:nvSpPr>
        <p:spPr>
          <a:xfrm>
            <a:off x="4647573" y="2046094"/>
            <a:ext cx="936300" cy="5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0" rIns="68575" bIns="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Technology</a:t>
            </a:r>
            <a:endParaRPr sz="900" b="0" i="0" u="none" strike="noStrike" cap="non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32"/>
          <p:cNvSpPr/>
          <p:nvPr/>
        </p:nvSpPr>
        <p:spPr>
          <a:xfrm>
            <a:off x="4619426" y="2764432"/>
            <a:ext cx="992400" cy="632700"/>
          </a:xfrm>
          <a:prstGeom prst="roundRect">
            <a:avLst>
              <a:gd name="adj" fmla="val 4727"/>
            </a:avLst>
          </a:prstGeom>
          <a:solidFill>
            <a:srgbClr val="F3F3F3"/>
          </a:solidFill>
          <a:ln w="9525" cap="flat" cmpd="sng">
            <a:solidFill>
              <a:srgbClr val="3EA1E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p32"/>
          <p:cNvSpPr txBox="1"/>
          <p:nvPr/>
        </p:nvSpPr>
        <p:spPr>
          <a:xfrm>
            <a:off x="4619384" y="2764425"/>
            <a:ext cx="9924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Business Process</a:t>
            </a:r>
            <a:endParaRPr sz="900" b="0" i="0" u="none" strike="noStrike" cap="non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32"/>
          <p:cNvSpPr/>
          <p:nvPr/>
        </p:nvSpPr>
        <p:spPr>
          <a:xfrm>
            <a:off x="4619426" y="3482777"/>
            <a:ext cx="992400" cy="632700"/>
          </a:xfrm>
          <a:prstGeom prst="roundRect">
            <a:avLst>
              <a:gd name="adj" fmla="val 4727"/>
            </a:avLst>
          </a:prstGeom>
          <a:solidFill>
            <a:srgbClr val="F3F3F3"/>
          </a:solidFill>
          <a:ln w="9525" cap="flat" cmpd="sng">
            <a:solidFill>
              <a:srgbClr val="3EA1E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32"/>
          <p:cNvSpPr txBox="1"/>
          <p:nvPr/>
        </p:nvSpPr>
        <p:spPr>
          <a:xfrm>
            <a:off x="4647570" y="3530344"/>
            <a:ext cx="936300" cy="5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br>
              <a:rPr lang="en" sz="9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9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Personas</a:t>
            </a:r>
            <a:endParaRPr sz="900" b="0" i="0" u="none" strike="noStrike" cap="non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32"/>
          <p:cNvSpPr/>
          <p:nvPr/>
        </p:nvSpPr>
        <p:spPr>
          <a:xfrm>
            <a:off x="4619426" y="4201123"/>
            <a:ext cx="992400" cy="632700"/>
          </a:xfrm>
          <a:prstGeom prst="roundRect">
            <a:avLst>
              <a:gd name="adj" fmla="val 4727"/>
            </a:avLst>
          </a:prstGeom>
          <a:solidFill>
            <a:srgbClr val="F3F3F3"/>
          </a:solidFill>
          <a:ln w="9525" cap="flat" cmpd="sng">
            <a:solidFill>
              <a:srgbClr val="3EA1E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32"/>
          <p:cNvSpPr txBox="1"/>
          <p:nvPr/>
        </p:nvSpPr>
        <p:spPr>
          <a:xfrm>
            <a:off x="4647573" y="4201125"/>
            <a:ext cx="936300" cy="5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Methodology</a:t>
            </a:r>
            <a:endParaRPr sz="900" b="0" i="0" u="none" strike="noStrike" cap="non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32"/>
          <p:cNvSpPr/>
          <p:nvPr/>
        </p:nvSpPr>
        <p:spPr>
          <a:xfrm>
            <a:off x="6077568" y="1950244"/>
            <a:ext cx="162600" cy="2883600"/>
          </a:xfrm>
          <a:prstGeom prst="rect">
            <a:avLst/>
          </a:prstGeom>
          <a:solidFill>
            <a:srgbClr val="5F9BDF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32"/>
          <p:cNvSpPr/>
          <p:nvPr/>
        </p:nvSpPr>
        <p:spPr>
          <a:xfrm>
            <a:off x="5660669" y="2046086"/>
            <a:ext cx="992400" cy="632700"/>
          </a:xfrm>
          <a:prstGeom prst="roundRect">
            <a:avLst>
              <a:gd name="adj" fmla="val 4727"/>
            </a:avLst>
          </a:prstGeom>
          <a:solidFill>
            <a:srgbClr val="F3F3F3"/>
          </a:solidFill>
          <a:ln w="9525" cap="flat" cmpd="sng">
            <a:solidFill>
              <a:srgbClr val="3EA1E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32"/>
          <p:cNvSpPr txBox="1"/>
          <p:nvPr/>
        </p:nvSpPr>
        <p:spPr>
          <a:xfrm>
            <a:off x="5688816" y="2046094"/>
            <a:ext cx="936300" cy="5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0" rIns="68575" bIns="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Business Value</a:t>
            </a:r>
            <a:endParaRPr sz="900" b="0" i="0" u="none" strike="noStrike" cap="non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32"/>
          <p:cNvSpPr/>
          <p:nvPr/>
        </p:nvSpPr>
        <p:spPr>
          <a:xfrm>
            <a:off x="5660669" y="2764432"/>
            <a:ext cx="992400" cy="632700"/>
          </a:xfrm>
          <a:prstGeom prst="roundRect">
            <a:avLst>
              <a:gd name="adj" fmla="val 4727"/>
            </a:avLst>
          </a:prstGeom>
          <a:solidFill>
            <a:srgbClr val="F3F3F3"/>
          </a:solidFill>
          <a:ln w="9525" cap="flat" cmpd="sng">
            <a:solidFill>
              <a:srgbClr val="3EA1E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p32"/>
          <p:cNvSpPr txBox="1"/>
          <p:nvPr/>
        </p:nvSpPr>
        <p:spPr>
          <a:xfrm>
            <a:off x="5660627" y="2764425"/>
            <a:ext cx="9924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Capabilities Maturity</a:t>
            </a:r>
            <a:endParaRPr sz="900" b="0" i="0" u="none" strike="noStrike" cap="non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32"/>
          <p:cNvSpPr/>
          <p:nvPr/>
        </p:nvSpPr>
        <p:spPr>
          <a:xfrm>
            <a:off x="5660669" y="3482777"/>
            <a:ext cx="992400" cy="632700"/>
          </a:xfrm>
          <a:prstGeom prst="roundRect">
            <a:avLst>
              <a:gd name="adj" fmla="val 4727"/>
            </a:avLst>
          </a:prstGeom>
          <a:solidFill>
            <a:srgbClr val="F3F3F3"/>
          </a:solidFill>
          <a:ln w="9525" cap="flat" cmpd="sng">
            <a:solidFill>
              <a:srgbClr val="3EA1E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p32"/>
          <p:cNvSpPr txBox="1"/>
          <p:nvPr/>
        </p:nvSpPr>
        <p:spPr>
          <a:xfrm>
            <a:off x="5688809" y="3530344"/>
            <a:ext cx="936300" cy="5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br>
              <a:rPr lang="en" sz="9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9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Prioritization</a:t>
            </a:r>
            <a:endParaRPr sz="900" b="0" i="0" u="none" strike="noStrike" cap="non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p32"/>
          <p:cNvSpPr/>
          <p:nvPr/>
        </p:nvSpPr>
        <p:spPr>
          <a:xfrm>
            <a:off x="5660669" y="4201123"/>
            <a:ext cx="992400" cy="632700"/>
          </a:xfrm>
          <a:prstGeom prst="roundRect">
            <a:avLst>
              <a:gd name="adj" fmla="val 4727"/>
            </a:avLst>
          </a:prstGeom>
          <a:solidFill>
            <a:srgbClr val="F3F3F3"/>
          </a:solidFill>
          <a:ln w="9525" cap="flat" cmpd="sng">
            <a:solidFill>
              <a:srgbClr val="3EA1E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p32"/>
          <p:cNvSpPr txBox="1"/>
          <p:nvPr/>
        </p:nvSpPr>
        <p:spPr>
          <a:xfrm>
            <a:off x="5688816" y="4201125"/>
            <a:ext cx="936300" cy="5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Success Metrics</a:t>
            </a:r>
            <a:endParaRPr sz="900" b="0" i="0" u="none" strike="noStrike" cap="non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" name="Google Shape;287;p32"/>
          <p:cNvSpPr/>
          <p:nvPr/>
        </p:nvSpPr>
        <p:spPr>
          <a:xfrm>
            <a:off x="7120836" y="1950244"/>
            <a:ext cx="162600" cy="2883600"/>
          </a:xfrm>
          <a:prstGeom prst="rect">
            <a:avLst/>
          </a:prstGeom>
          <a:solidFill>
            <a:srgbClr val="5F9BDF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" name="Google Shape;288;p32"/>
          <p:cNvSpPr/>
          <p:nvPr/>
        </p:nvSpPr>
        <p:spPr>
          <a:xfrm>
            <a:off x="6703938" y="2046086"/>
            <a:ext cx="992400" cy="632700"/>
          </a:xfrm>
          <a:prstGeom prst="roundRect">
            <a:avLst>
              <a:gd name="adj" fmla="val 4727"/>
            </a:avLst>
          </a:prstGeom>
          <a:solidFill>
            <a:srgbClr val="F3F3F3"/>
          </a:solidFill>
          <a:ln w="9525" cap="flat" cmpd="sng">
            <a:solidFill>
              <a:srgbClr val="3EA1E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" name="Google Shape;289;p32"/>
          <p:cNvSpPr txBox="1"/>
          <p:nvPr/>
        </p:nvSpPr>
        <p:spPr>
          <a:xfrm>
            <a:off x="6732084" y="2046094"/>
            <a:ext cx="936300" cy="5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0" rIns="68575" bIns="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World of Agility</a:t>
            </a:r>
            <a:endParaRPr sz="900" b="0" i="0" u="none" strike="noStrike" cap="non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" name="Google Shape;290;p32"/>
          <p:cNvSpPr/>
          <p:nvPr/>
        </p:nvSpPr>
        <p:spPr>
          <a:xfrm>
            <a:off x="6703938" y="2764432"/>
            <a:ext cx="992400" cy="632700"/>
          </a:xfrm>
          <a:prstGeom prst="roundRect">
            <a:avLst>
              <a:gd name="adj" fmla="val 4727"/>
            </a:avLst>
          </a:prstGeom>
          <a:solidFill>
            <a:srgbClr val="F3F3F3"/>
          </a:solidFill>
          <a:ln w="9525" cap="flat" cmpd="sng">
            <a:solidFill>
              <a:srgbClr val="3EA1E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p32"/>
          <p:cNvSpPr txBox="1"/>
          <p:nvPr/>
        </p:nvSpPr>
        <p:spPr>
          <a:xfrm>
            <a:off x="6703896" y="2764425"/>
            <a:ext cx="9924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Behavior Change</a:t>
            </a:r>
            <a:endParaRPr sz="900" b="0" i="0" u="none" strike="noStrike" cap="non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32"/>
          <p:cNvSpPr/>
          <p:nvPr/>
        </p:nvSpPr>
        <p:spPr>
          <a:xfrm>
            <a:off x="6703938" y="3482777"/>
            <a:ext cx="992400" cy="632700"/>
          </a:xfrm>
          <a:prstGeom prst="roundRect">
            <a:avLst>
              <a:gd name="adj" fmla="val 4727"/>
            </a:avLst>
          </a:prstGeom>
          <a:solidFill>
            <a:srgbClr val="F3F3F3"/>
          </a:solidFill>
          <a:ln w="9525" cap="flat" cmpd="sng">
            <a:solidFill>
              <a:srgbClr val="3EA1E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" name="Google Shape;293;p32"/>
          <p:cNvSpPr txBox="1"/>
          <p:nvPr/>
        </p:nvSpPr>
        <p:spPr>
          <a:xfrm>
            <a:off x="6732084" y="3482779"/>
            <a:ext cx="936300" cy="63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br>
              <a:rPr lang="en" sz="9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9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Minimum Viable Product</a:t>
            </a:r>
            <a:endParaRPr sz="900" b="0" i="0" u="none" strike="noStrike" cap="non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p32"/>
          <p:cNvSpPr/>
          <p:nvPr/>
        </p:nvSpPr>
        <p:spPr>
          <a:xfrm>
            <a:off x="6703938" y="4201123"/>
            <a:ext cx="992400" cy="632700"/>
          </a:xfrm>
          <a:prstGeom prst="roundRect">
            <a:avLst>
              <a:gd name="adj" fmla="val 4727"/>
            </a:avLst>
          </a:prstGeom>
          <a:solidFill>
            <a:srgbClr val="F3F3F3"/>
          </a:solidFill>
          <a:ln w="9525" cap="flat" cmpd="sng">
            <a:solidFill>
              <a:srgbClr val="3EA1E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32"/>
          <p:cNvSpPr txBox="1"/>
          <p:nvPr/>
        </p:nvSpPr>
        <p:spPr>
          <a:xfrm>
            <a:off x="6732084" y="4201125"/>
            <a:ext cx="936300" cy="5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Continuous Improvement</a:t>
            </a:r>
            <a:endParaRPr sz="900" b="0" i="0" u="none" strike="noStrike" cap="non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32"/>
          <p:cNvSpPr/>
          <p:nvPr/>
        </p:nvSpPr>
        <p:spPr>
          <a:xfrm>
            <a:off x="8164076" y="1950244"/>
            <a:ext cx="162600" cy="2883600"/>
          </a:xfrm>
          <a:prstGeom prst="rect">
            <a:avLst/>
          </a:prstGeom>
          <a:solidFill>
            <a:srgbClr val="5F9BDF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" name="Google Shape;297;p32"/>
          <p:cNvSpPr/>
          <p:nvPr/>
        </p:nvSpPr>
        <p:spPr>
          <a:xfrm>
            <a:off x="7747178" y="2046086"/>
            <a:ext cx="992400" cy="632700"/>
          </a:xfrm>
          <a:prstGeom prst="roundRect">
            <a:avLst>
              <a:gd name="adj" fmla="val 4727"/>
            </a:avLst>
          </a:prstGeom>
          <a:solidFill>
            <a:srgbClr val="F3F3F3"/>
          </a:solidFill>
          <a:ln w="9525" cap="flat" cmpd="sng">
            <a:solidFill>
              <a:srgbClr val="3EA1E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" name="Google Shape;298;p32"/>
          <p:cNvSpPr txBox="1"/>
          <p:nvPr/>
        </p:nvSpPr>
        <p:spPr>
          <a:xfrm>
            <a:off x="7775325" y="2046094"/>
            <a:ext cx="936300" cy="5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0" rIns="68575" bIns="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Solution Architecture</a:t>
            </a:r>
            <a:endParaRPr sz="900" b="0" i="0" u="none" strike="noStrike" cap="non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" name="Google Shape;299;p32"/>
          <p:cNvSpPr/>
          <p:nvPr/>
        </p:nvSpPr>
        <p:spPr>
          <a:xfrm>
            <a:off x="7747178" y="2764432"/>
            <a:ext cx="992400" cy="632700"/>
          </a:xfrm>
          <a:prstGeom prst="roundRect">
            <a:avLst>
              <a:gd name="adj" fmla="val 4727"/>
            </a:avLst>
          </a:prstGeom>
          <a:solidFill>
            <a:srgbClr val="F3F3F3"/>
          </a:solidFill>
          <a:ln w="9525" cap="flat" cmpd="sng">
            <a:solidFill>
              <a:srgbClr val="3EA1E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32"/>
          <p:cNvSpPr txBox="1"/>
          <p:nvPr/>
        </p:nvSpPr>
        <p:spPr>
          <a:xfrm>
            <a:off x="7747136" y="2764425"/>
            <a:ext cx="9924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Technical Debt</a:t>
            </a:r>
            <a:endParaRPr sz="900" b="0" i="0" u="none" strike="noStrike" cap="non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" name="Google Shape;301;p32"/>
          <p:cNvSpPr/>
          <p:nvPr/>
        </p:nvSpPr>
        <p:spPr>
          <a:xfrm>
            <a:off x="7747178" y="3482777"/>
            <a:ext cx="992400" cy="632700"/>
          </a:xfrm>
          <a:prstGeom prst="roundRect">
            <a:avLst>
              <a:gd name="adj" fmla="val 4727"/>
            </a:avLst>
          </a:prstGeom>
          <a:solidFill>
            <a:srgbClr val="F3F3F3"/>
          </a:solidFill>
          <a:ln w="9525" cap="flat" cmpd="sng">
            <a:solidFill>
              <a:srgbClr val="3EA1E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" name="Google Shape;302;p32"/>
          <p:cNvSpPr txBox="1"/>
          <p:nvPr/>
        </p:nvSpPr>
        <p:spPr>
          <a:xfrm>
            <a:off x="7775325" y="3482779"/>
            <a:ext cx="936300" cy="63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br>
              <a:rPr lang="en" sz="9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9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Technical Best Practices</a:t>
            </a:r>
            <a:endParaRPr sz="900" b="0" i="0" u="none" strike="noStrike" cap="non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Google Shape;303;p32"/>
          <p:cNvSpPr/>
          <p:nvPr/>
        </p:nvSpPr>
        <p:spPr>
          <a:xfrm>
            <a:off x="7747178" y="4201123"/>
            <a:ext cx="992400" cy="632700"/>
          </a:xfrm>
          <a:prstGeom prst="roundRect">
            <a:avLst>
              <a:gd name="adj" fmla="val 4727"/>
            </a:avLst>
          </a:prstGeom>
          <a:solidFill>
            <a:srgbClr val="F3F3F3"/>
          </a:solidFill>
          <a:ln w="9525" cap="flat" cmpd="sng">
            <a:solidFill>
              <a:srgbClr val="3EA1E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p32"/>
          <p:cNvSpPr txBox="1"/>
          <p:nvPr/>
        </p:nvSpPr>
        <p:spPr>
          <a:xfrm>
            <a:off x="7775325" y="4201125"/>
            <a:ext cx="936300" cy="5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Principles of Software Engineering</a:t>
            </a:r>
            <a:endParaRPr sz="900" b="0" i="0" u="none" strike="noStrike" cap="non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5" name="Google Shape;305;p32" descr="pasted-image.pdf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75084" y="424094"/>
            <a:ext cx="475848" cy="3335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1_Custom Layout 1"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Google Shape;307;p33" descr="pasted-image.pdf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75084" y="424094"/>
            <a:ext cx="475848" cy="333554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08" name="Google Shape;308;p33"/>
          <p:cNvGraphicFramePr/>
          <p:nvPr/>
        </p:nvGraphicFramePr>
        <p:xfrm>
          <a:off x="428695" y="907476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{C5F9547C-1DFF-49D8-868C-E4E0B752569D}</a:tableStyleId>
              </a:tblPr>
              <a:tblGrid>
                <a:gridCol w="2424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7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171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449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4100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21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790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b="1" u="none" strike="noStrike" cap="none">
                          <a:solidFill>
                            <a:srgbClr val="FFFFFF"/>
                          </a:solidFill>
                        </a:rPr>
                        <a:t>Vision and Strategy</a:t>
                      </a:r>
                      <a:endParaRPr sz="1100" b="1" u="none" strike="noStrike" cap="none">
                        <a:solidFill>
                          <a:srgbClr val="FFFFFF"/>
                        </a:solidFill>
                      </a:endParaRPr>
                    </a:p>
                  </a:txBody>
                  <a:tcPr marL="68600" marR="68600" marT="0" marB="0" anchor="ctr">
                    <a:lnL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F9BD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endParaRPr sz="800" b="1" u="none" strike="noStrike" cap="none">
                        <a:solidFill>
                          <a:srgbClr val="FFFFFF"/>
                        </a:solidFill>
                      </a:endParaRPr>
                    </a:p>
                  </a:txBody>
                  <a:tcPr marL="68600" marR="68600" marT="0" marB="0" anchor="ctr">
                    <a:lnL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F9BD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b="1" u="none" strike="noStrike" cap="none">
                          <a:solidFill>
                            <a:srgbClr val="FFFFFF"/>
                          </a:solidFill>
                        </a:rPr>
                        <a:t>Governance</a:t>
                      </a:r>
                      <a:endParaRPr sz="800" b="1" u="none" strike="noStrike" cap="none">
                        <a:solidFill>
                          <a:srgbClr val="FFFFFF"/>
                        </a:solidFill>
                      </a:endParaRPr>
                    </a:p>
                  </a:txBody>
                  <a:tcPr marL="68600" marR="68600" marT="0" marB="0" anchor="ctr">
                    <a:lnL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F9BD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endParaRPr sz="800" b="1" u="none" strike="noStrike" cap="none">
                        <a:solidFill>
                          <a:srgbClr val="FFFFFF"/>
                        </a:solidFill>
                      </a:endParaRPr>
                    </a:p>
                  </a:txBody>
                  <a:tcPr marL="68600" marR="68600" marT="0" marB="0" anchor="ctr">
                    <a:lnL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F9BD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b="1" u="none" strike="noStrike" cap="none">
                          <a:solidFill>
                            <a:srgbClr val="FFFFFF"/>
                          </a:solidFill>
                        </a:rPr>
                        <a:t>New Ways of Working</a:t>
                      </a:r>
                      <a:endParaRPr sz="800" b="1" u="none" strike="noStrike" cap="none">
                        <a:solidFill>
                          <a:srgbClr val="FFFFFF"/>
                        </a:solidFill>
                      </a:endParaRPr>
                    </a:p>
                  </a:txBody>
                  <a:tcPr marL="68600" marR="68600" marT="0" marB="0" anchor="ctr">
                    <a:lnL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F9BD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endParaRPr sz="800" b="1" u="none" strike="noStrike" cap="none">
                        <a:solidFill>
                          <a:srgbClr val="FFFFFF"/>
                        </a:solidFill>
                      </a:endParaRPr>
                    </a:p>
                  </a:txBody>
                  <a:tcPr marL="68600" marR="68600" marT="0" marB="0" anchor="ctr">
                    <a:lnL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F9BD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91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solidFill>
                            <a:srgbClr val="434343"/>
                          </a:solidFill>
                        </a:rPr>
                        <a:t>Business Objectives</a:t>
                      </a:r>
                      <a:endParaRPr sz="800" u="none" strike="noStrike" cap="none">
                        <a:solidFill>
                          <a:srgbClr val="434343"/>
                        </a:solidFill>
                      </a:endParaRPr>
                    </a:p>
                  </a:txBody>
                  <a:tcPr marL="68575" marR="45700" marT="34275" marB="0" anchor="ctr">
                    <a:lnL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endParaRPr sz="800" u="none" strike="noStrike" cap="none">
                        <a:solidFill>
                          <a:srgbClr val="434343"/>
                        </a:solidFill>
                      </a:endParaRPr>
                    </a:p>
                  </a:txBody>
                  <a:tcPr marL="68575" marR="45700" marT="34275" marB="0" anchor="ctr">
                    <a:lnL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solidFill>
                            <a:srgbClr val="434343"/>
                          </a:solidFill>
                        </a:rPr>
                        <a:t>Communication Strategy</a:t>
                      </a:r>
                      <a:endParaRPr sz="800" u="none" strike="noStrike" cap="none">
                        <a:solidFill>
                          <a:srgbClr val="434343"/>
                        </a:solidFill>
                      </a:endParaRPr>
                    </a:p>
                  </a:txBody>
                  <a:tcPr marL="68575" marR="45700" marT="34275" marB="0" anchor="ctr">
                    <a:lnL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endParaRPr sz="800" u="none" strike="noStrike" cap="none">
                        <a:solidFill>
                          <a:srgbClr val="434343"/>
                        </a:solidFill>
                      </a:endParaRPr>
                    </a:p>
                  </a:txBody>
                  <a:tcPr marL="68575" marR="45700" marT="34275" marB="0" anchor="ctr">
                    <a:lnL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solidFill>
                            <a:srgbClr val="434343"/>
                          </a:solidFill>
                        </a:rPr>
                        <a:t>World of Agility</a:t>
                      </a:r>
                      <a:endParaRPr sz="800" u="none" strike="noStrike" cap="none">
                        <a:solidFill>
                          <a:srgbClr val="434343"/>
                        </a:solidFill>
                      </a:endParaRPr>
                    </a:p>
                  </a:txBody>
                  <a:tcPr marL="68575" marR="45700" marT="34275" marB="0" anchor="ctr">
                    <a:lnL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8100" marR="0" lvl="0" indent="0" algn="l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endParaRPr sz="800" b="1" u="none" strike="noStrike" cap="none">
                        <a:solidFill>
                          <a:srgbClr val="43557B"/>
                        </a:solidFill>
                      </a:endParaRPr>
                    </a:p>
                  </a:txBody>
                  <a:tcPr marL="45700" marR="45700" marT="34275" marB="0" anchor="ctr">
                    <a:lnL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91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solidFill>
                            <a:srgbClr val="434343"/>
                          </a:solidFill>
                        </a:rPr>
                        <a:t>Success Metrics</a:t>
                      </a:r>
                      <a:endParaRPr sz="800" u="none" strike="noStrike" cap="none">
                        <a:solidFill>
                          <a:srgbClr val="434343"/>
                        </a:solidFill>
                      </a:endParaRPr>
                    </a:p>
                  </a:txBody>
                  <a:tcPr marL="68575" marR="45700" marT="34275" marB="0" anchor="ctr">
                    <a:lnL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endParaRPr sz="800" u="none" strike="noStrike" cap="none">
                        <a:solidFill>
                          <a:srgbClr val="434343"/>
                        </a:solidFill>
                      </a:endParaRPr>
                    </a:p>
                  </a:txBody>
                  <a:tcPr marL="68575" marR="45700" marT="34275" marB="0" anchor="ctr">
                    <a:lnL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solidFill>
                            <a:srgbClr val="434343"/>
                          </a:solidFill>
                        </a:rPr>
                        <a:t>Backlog Management</a:t>
                      </a:r>
                      <a:endParaRPr sz="800" u="none" strike="noStrike" cap="none">
                        <a:solidFill>
                          <a:srgbClr val="434343"/>
                        </a:solidFill>
                      </a:endParaRPr>
                    </a:p>
                  </a:txBody>
                  <a:tcPr marL="68575" marR="45700" marT="34275" marB="0" anchor="ctr">
                    <a:lnL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endParaRPr sz="800" u="none" strike="noStrike" cap="none">
                        <a:solidFill>
                          <a:srgbClr val="434343"/>
                        </a:solidFill>
                      </a:endParaRPr>
                    </a:p>
                  </a:txBody>
                  <a:tcPr marL="68575" marR="45700" marT="34275" marB="0" anchor="ctr">
                    <a:lnL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solidFill>
                            <a:srgbClr val="434343"/>
                          </a:solidFill>
                        </a:rPr>
                        <a:t>Behaviour Change</a:t>
                      </a:r>
                      <a:endParaRPr sz="800" u="none" strike="noStrike" cap="none">
                        <a:solidFill>
                          <a:srgbClr val="434343"/>
                        </a:solidFill>
                      </a:endParaRPr>
                    </a:p>
                  </a:txBody>
                  <a:tcPr marL="68575" marR="45700" marT="34275" marB="0" anchor="ctr">
                    <a:lnL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38100" marR="0" lvl="0" indent="0" algn="l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endParaRPr sz="800" b="1" u="none" strike="noStrike" cap="none">
                        <a:solidFill>
                          <a:srgbClr val="43557B"/>
                        </a:solidFill>
                      </a:endParaRPr>
                    </a:p>
                  </a:txBody>
                  <a:tcPr marL="45700" marR="45700" marT="34275" marB="0" anchor="ctr">
                    <a:lnL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91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solidFill>
                            <a:srgbClr val="434343"/>
                          </a:solidFill>
                        </a:rPr>
                        <a:t>Obstacles</a:t>
                      </a:r>
                      <a:endParaRPr sz="800" u="none" strike="noStrike" cap="none">
                        <a:solidFill>
                          <a:srgbClr val="434343"/>
                        </a:solidFill>
                      </a:endParaRPr>
                    </a:p>
                  </a:txBody>
                  <a:tcPr marL="68575" marR="45700" marT="34275" marB="0" anchor="ctr">
                    <a:lnL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endParaRPr sz="800" u="none" strike="noStrike" cap="none">
                        <a:solidFill>
                          <a:srgbClr val="434343"/>
                        </a:solidFill>
                      </a:endParaRPr>
                    </a:p>
                  </a:txBody>
                  <a:tcPr marL="68575" marR="45700" marT="34275" marB="0" anchor="ctr">
                    <a:lnL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solidFill>
                            <a:srgbClr val="434343"/>
                          </a:solidFill>
                        </a:rPr>
                        <a:t>Principles of Software Engineering</a:t>
                      </a:r>
                      <a:endParaRPr sz="800" u="none" strike="noStrike" cap="none">
                        <a:solidFill>
                          <a:srgbClr val="434343"/>
                        </a:solidFill>
                      </a:endParaRPr>
                    </a:p>
                  </a:txBody>
                  <a:tcPr marL="68575" marR="45700" marT="34275" marB="0" anchor="ctr">
                    <a:lnL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endParaRPr sz="800" u="none" strike="noStrike" cap="none">
                        <a:solidFill>
                          <a:srgbClr val="434343"/>
                        </a:solidFill>
                      </a:endParaRPr>
                    </a:p>
                  </a:txBody>
                  <a:tcPr marL="68575" marR="45700" marT="34275" marB="0" anchor="ctr">
                    <a:lnL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solidFill>
                            <a:srgbClr val="434343"/>
                          </a:solidFill>
                        </a:rPr>
                        <a:t>MVP</a:t>
                      </a:r>
                      <a:endParaRPr sz="800" u="none" strike="noStrike" cap="none">
                        <a:solidFill>
                          <a:srgbClr val="434343"/>
                        </a:solidFill>
                      </a:endParaRPr>
                    </a:p>
                  </a:txBody>
                  <a:tcPr marL="68575" marR="45700" marT="34275" marB="0" anchor="ctr">
                    <a:lnL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8100" marR="0" lvl="0" indent="0" algn="l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endParaRPr sz="800" b="1" u="none" strike="noStrike" cap="none">
                        <a:solidFill>
                          <a:srgbClr val="43557B"/>
                        </a:solidFill>
                      </a:endParaRPr>
                    </a:p>
                  </a:txBody>
                  <a:tcPr marL="45700" marR="45700" marT="34275" marB="0" anchor="ctr">
                    <a:lnL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91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solidFill>
                            <a:srgbClr val="434343"/>
                          </a:solidFill>
                        </a:rPr>
                        <a:t>Stakeholders Management</a:t>
                      </a:r>
                      <a:endParaRPr sz="800" u="none" strike="noStrike" cap="none">
                        <a:solidFill>
                          <a:srgbClr val="434343"/>
                        </a:solidFill>
                      </a:endParaRPr>
                    </a:p>
                  </a:txBody>
                  <a:tcPr marL="68575" marR="45700" marT="34275" marB="0" anchor="ctr">
                    <a:lnL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endParaRPr sz="800" u="none" strike="noStrike" cap="none">
                        <a:solidFill>
                          <a:srgbClr val="434343"/>
                        </a:solidFill>
                      </a:endParaRPr>
                    </a:p>
                  </a:txBody>
                  <a:tcPr marL="68575" marR="45700" marT="34275" marB="0" anchor="ctr">
                    <a:lnL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solidFill>
                            <a:srgbClr val="434343"/>
                          </a:solidFill>
                        </a:rPr>
                        <a:t>Data</a:t>
                      </a:r>
                      <a:endParaRPr sz="800" u="none" strike="noStrike" cap="none">
                        <a:solidFill>
                          <a:srgbClr val="434343"/>
                        </a:solidFill>
                      </a:endParaRPr>
                    </a:p>
                  </a:txBody>
                  <a:tcPr marL="68575" marR="45700" marT="34275" marB="0" anchor="ctr">
                    <a:lnL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endParaRPr sz="800" u="none" strike="noStrike" cap="none">
                        <a:solidFill>
                          <a:srgbClr val="434343"/>
                        </a:solidFill>
                      </a:endParaRPr>
                    </a:p>
                  </a:txBody>
                  <a:tcPr marL="68575" marR="45700" marT="34275" marB="0" anchor="ctr">
                    <a:lnL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solidFill>
                            <a:srgbClr val="434343"/>
                          </a:solidFill>
                        </a:rPr>
                        <a:t>Continuous Improvement</a:t>
                      </a:r>
                      <a:endParaRPr sz="800" u="none" strike="noStrike" cap="none">
                        <a:solidFill>
                          <a:srgbClr val="434343"/>
                        </a:solidFill>
                      </a:endParaRPr>
                    </a:p>
                  </a:txBody>
                  <a:tcPr marL="68575" marR="45700" marT="34275" marB="0" anchor="ctr">
                    <a:lnL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38100" marR="0" lvl="0" indent="0" algn="l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endParaRPr sz="800" b="1" u="none" strike="noStrike" cap="none">
                        <a:solidFill>
                          <a:srgbClr val="43557B"/>
                        </a:solidFill>
                      </a:endParaRPr>
                    </a:p>
                  </a:txBody>
                  <a:tcPr marL="45700" marR="45700" marT="34275" marB="0" anchor="ctr">
                    <a:lnL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91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solidFill>
                            <a:srgbClr val="434343"/>
                          </a:solidFill>
                        </a:rPr>
                        <a:t>Total for Vision and Strategy</a:t>
                      </a:r>
                      <a:endParaRPr sz="800" u="none" strike="noStrike" cap="none">
                        <a:solidFill>
                          <a:srgbClr val="434343"/>
                        </a:solidFill>
                      </a:endParaRPr>
                    </a:p>
                  </a:txBody>
                  <a:tcPr marL="68575" marR="45700" marT="34275" marB="0" anchor="ctr">
                    <a:lnL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endParaRPr sz="800" u="none" strike="noStrike" cap="none">
                        <a:solidFill>
                          <a:srgbClr val="434343"/>
                        </a:solidFill>
                      </a:endParaRPr>
                    </a:p>
                  </a:txBody>
                  <a:tcPr marL="68575" marR="45700" marT="34275" marB="0" anchor="ctr">
                    <a:lnL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solidFill>
                            <a:srgbClr val="434343"/>
                          </a:solidFill>
                        </a:rPr>
                        <a:t>Total for Governance</a:t>
                      </a:r>
                      <a:endParaRPr sz="800" u="none" strike="noStrike" cap="none">
                        <a:solidFill>
                          <a:srgbClr val="434343"/>
                        </a:solidFill>
                      </a:endParaRPr>
                    </a:p>
                  </a:txBody>
                  <a:tcPr marL="68575" marR="45700" marT="34275" marB="0" anchor="ctr">
                    <a:lnL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endParaRPr sz="800" u="none" strike="noStrike" cap="none">
                        <a:solidFill>
                          <a:srgbClr val="434343"/>
                        </a:solidFill>
                      </a:endParaRPr>
                    </a:p>
                  </a:txBody>
                  <a:tcPr marL="68575" marR="45700" marT="34275" marB="0" anchor="ctr">
                    <a:lnL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solidFill>
                            <a:srgbClr val="434343"/>
                          </a:solidFill>
                        </a:rPr>
                        <a:t>Total for New Ways of Working</a:t>
                      </a:r>
                      <a:endParaRPr sz="800" u="none" strike="noStrike" cap="none">
                        <a:solidFill>
                          <a:srgbClr val="434343"/>
                        </a:solidFill>
                      </a:endParaRPr>
                    </a:p>
                  </a:txBody>
                  <a:tcPr marL="68575" marR="45700" marT="34275" marB="0" anchor="ctr">
                    <a:lnL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38100" marR="0" lvl="0" indent="0" algn="l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endParaRPr sz="800" u="none" strike="noStrike" cap="none">
                        <a:solidFill>
                          <a:srgbClr val="434343"/>
                        </a:solidFill>
                      </a:endParaRPr>
                    </a:p>
                  </a:txBody>
                  <a:tcPr marL="45700" marR="45700" marT="34275" marB="0" anchor="ctr">
                    <a:lnL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90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b="1" u="none" strike="noStrike" cap="none">
                          <a:solidFill>
                            <a:srgbClr val="FFFFFF"/>
                          </a:solidFill>
                        </a:rPr>
                        <a:t>Operating Model</a:t>
                      </a:r>
                      <a:endParaRPr sz="800" b="1" u="none" strike="noStrike" cap="none">
                        <a:solidFill>
                          <a:srgbClr val="FFFFFF"/>
                        </a:solidFill>
                      </a:endParaRPr>
                    </a:p>
                  </a:txBody>
                  <a:tcPr marL="68600" marR="68600" marT="0" marB="0" anchor="ctr">
                    <a:lnL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F9BD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endParaRPr sz="800" b="1" u="none" strike="noStrike" cap="none">
                        <a:solidFill>
                          <a:srgbClr val="FFFFFF"/>
                        </a:solidFill>
                      </a:endParaRPr>
                    </a:p>
                  </a:txBody>
                  <a:tcPr marL="68600" marR="68600" marT="0" marB="0" anchor="ctr">
                    <a:lnL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F9BD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b="1" u="none" strike="noStrike" cap="none">
                          <a:solidFill>
                            <a:srgbClr val="FFFFFF"/>
                          </a:solidFill>
                        </a:rPr>
                        <a:t>Team Members</a:t>
                      </a:r>
                      <a:endParaRPr sz="800" b="1" u="none" strike="noStrike" cap="none">
                        <a:solidFill>
                          <a:srgbClr val="FFFFFF"/>
                        </a:solidFill>
                      </a:endParaRPr>
                    </a:p>
                  </a:txBody>
                  <a:tcPr marL="68600" marR="68600" marT="0" marB="0" anchor="ctr">
                    <a:lnL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F9BD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endParaRPr sz="800" b="1" u="none" strike="noStrike" cap="none">
                        <a:solidFill>
                          <a:srgbClr val="FFFFFF"/>
                        </a:solidFill>
                      </a:endParaRPr>
                    </a:p>
                  </a:txBody>
                  <a:tcPr marL="68600" marR="68600" marT="0" marB="0" anchor="ctr">
                    <a:lnL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F9BD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b="1" u="none" strike="noStrike" cap="none">
                          <a:solidFill>
                            <a:srgbClr val="FFFFFF"/>
                          </a:solidFill>
                        </a:rPr>
                        <a:t>Architecture</a:t>
                      </a:r>
                      <a:endParaRPr sz="800" b="1" u="none" strike="noStrike" cap="none">
                        <a:solidFill>
                          <a:srgbClr val="FFFFFF"/>
                        </a:solidFill>
                      </a:endParaRPr>
                    </a:p>
                  </a:txBody>
                  <a:tcPr marL="68600" marR="68600" marT="0" marB="0" anchor="ctr">
                    <a:lnL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F9BD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endParaRPr sz="800" b="1" u="none" strike="noStrike" cap="none">
                        <a:solidFill>
                          <a:srgbClr val="FFFFFF"/>
                        </a:solidFill>
                      </a:endParaRPr>
                    </a:p>
                  </a:txBody>
                  <a:tcPr marL="68600" marR="68600" marT="0" marB="0" anchor="ctr">
                    <a:lnL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F9BD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891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solidFill>
                            <a:srgbClr val="434343"/>
                          </a:solidFill>
                        </a:rPr>
                        <a:t>Team Structure</a:t>
                      </a:r>
                      <a:endParaRPr sz="800" u="none" strike="noStrike" cap="none">
                        <a:solidFill>
                          <a:srgbClr val="434343"/>
                        </a:solidFill>
                      </a:endParaRPr>
                    </a:p>
                  </a:txBody>
                  <a:tcPr marL="68575" marR="45700" marT="34275" marB="0" anchor="ctr">
                    <a:lnL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endParaRPr sz="800" u="none" strike="noStrike" cap="none">
                        <a:solidFill>
                          <a:srgbClr val="434343"/>
                        </a:solidFill>
                      </a:endParaRPr>
                    </a:p>
                  </a:txBody>
                  <a:tcPr marL="68575" marR="45700" marT="34275" marB="0" anchor="ctr">
                    <a:lnL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solidFill>
                            <a:srgbClr val="434343"/>
                          </a:solidFill>
                        </a:rPr>
                        <a:t>Roles</a:t>
                      </a:r>
                      <a:endParaRPr sz="800" u="none" strike="noStrike" cap="none">
                        <a:solidFill>
                          <a:srgbClr val="434343"/>
                        </a:solidFill>
                      </a:endParaRPr>
                    </a:p>
                  </a:txBody>
                  <a:tcPr marL="68575" marR="45700" marT="34275" marB="0" anchor="ctr">
                    <a:lnL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endParaRPr sz="800" u="none" strike="noStrike" cap="none">
                        <a:solidFill>
                          <a:srgbClr val="434343"/>
                        </a:solidFill>
                      </a:endParaRPr>
                    </a:p>
                  </a:txBody>
                  <a:tcPr marL="68575" marR="45700" marT="34275" marB="0" anchor="ctr">
                    <a:lnL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solidFill>
                            <a:srgbClr val="434343"/>
                          </a:solidFill>
                        </a:rPr>
                        <a:t>Solution Architecture</a:t>
                      </a:r>
                      <a:endParaRPr sz="800" u="none" strike="noStrike" cap="none">
                        <a:solidFill>
                          <a:srgbClr val="434343"/>
                        </a:solidFill>
                      </a:endParaRPr>
                    </a:p>
                  </a:txBody>
                  <a:tcPr marL="68575" marR="45700" marT="34275" marB="0" anchor="ctr">
                    <a:lnL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38100" marR="0" lvl="0" indent="0" algn="l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endParaRPr sz="800" b="1" u="none" strike="noStrike" cap="none">
                        <a:solidFill>
                          <a:srgbClr val="43557B"/>
                        </a:solidFill>
                      </a:endParaRPr>
                    </a:p>
                  </a:txBody>
                  <a:tcPr marL="45700" marR="45700" marT="34275" marB="0" anchor="ctr">
                    <a:lnL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891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solidFill>
                            <a:srgbClr val="434343"/>
                          </a:solidFill>
                        </a:rPr>
                        <a:t>Committees</a:t>
                      </a:r>
                      <a:endParaRPr sz="800" u="none" strike="noStrike" cap="none">
                        <a:solidFill>
                          <a:srgbClr val="434343"/>
                        </a:solidFill>
                      </a:endParaRPr>
                    </a:p>
                  </a:txBody>
                  <a:tcPr marL="68575" marR="45700" marT="34275" marB="0" anchor="ctr">
                    <a:lnL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endParaRPr sz="800" u="none" strike="noStrike" cap="none">
                        <a:solidFill>
                          <a:srgbClr val="434343"/>
                        </a:solidFill>
                      </a:endParaRPr>
                    </a:p>
                  </a:txBody>
                  <a:tcPr marL="68575" marR="45700" marT="34275" marB="0" anchor="ctr">
                    <a:lnL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solidFill>
                            <a:srgbClr val="434343"/>
                          </a:solidFill>
                        </a:rPr>
                        <a:t>Responsibilities</a:t>
                      </a:r>
                      <a:endParaRPr sz="800" u="none" strike="noStrike" cap="none">
                        <a:solidFill>
                          <a:srgbClr val="434343"/>
                        </a:solidFill>
                      </a:endParaRPr>
                    </a:p>
                  </a:txBody>
                  <a:tcPr marL="68575" marR="45700" marT="34275" marB="0" anchor="ctr">
                    <a:lnL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endParaRPr sz="800" u="none" strike="noStrike" cap="none">
                        <a:solidFill>
                          <a:srgbClr val="434343"/>
                        </a:solidFill>
                      </a:endParaRPr>
                    </a:p>
                  </a:txBody>
                  <a:tcPr marL="68575" marR="45700" marT="34275" marB="0" anchor="ctr">
                    <a:lnL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solidFill>
                            <a:srgbClr val="434343"/>
                          </a:solidFill>
                        </a:rPr>
                        <a:t>Technical Debt</a:t>
                      </a:r>
                      <a:endParaRPr sz="800" u="none" strike="noStrike" cap="none">
                        <a:solidFill>
                          <a:srgbClr val="434343"/>
                        </a:solidFill>
                      </a:endParaRPr>
                    </a:p>
                  </a:txBody>
                  <a:tcPr marL="68575" marR="45700" marT="34275" marB="0" anchor="ctr">
                    <a:lnL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8100" marR="0" lvl="0" indent="0" algn="l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endParaRPr sz="800" b="1" u="none" strike="noStrike" cap="none">
                        <a:solidFill>
                          <a:srgbClr val="43557B"/>
                        </a:solidFill>
                      </a:endParaRPr>
                    </a:p>
                  </a:txBody>
                  <a:tcPr marL="45700" marR="45700" marT="34275" marB="0" anchor="ctr">
                    <a:lnL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891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solidFill>
                            <a:srgbClr val="434343"/>
                          </a:solidFill>
                        </a:rPr>
                        <a:t>Development Approach</a:t>
                      </a:r>
                      <a:endParaRPr sz="800" u="none" strike="noStrike" cap="none">
                        <a:solidFill>
                          <a:srgbClr val="434343"/>
                        </a:solidFill>
                      </a:endParaRPr>
                    </a:p>
                  </a:txBody>
                  <a:tcPr marL="68575" marR="45700" marT="34275" marB="0" anchor="ctr">
                    <a:lnL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endParaRPr sz="800" u="none" strike="noStrike" cap="none">
                        <a:solidFill>
                          <a:srgbClr val="434343"/>
                        </a:solidFill>
                      </a:endParaRPr>
                    </a:p>
                  </a:txBody>
                  <a:tcPr marL="68575" marR="45700" marT="34275" marB="0" anchor="ctr">
                    <a:lnL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solidFill>
                            <a:srgbClr val="434343"/>
                          </a:solidFill>
                        </a:rPr>
                        <a:t>Skills</a:t>
                      </a:r>
                      <a:endParaRPr sz="800" u="none" strike="noStrike" cap="none">
                        <a:solidFill>
                          <a:srgbClr val="434343"/>
                        </a:solidFill>
                      </a:endParaRPr>
                    </a:p>
                  </a:txBody>
                  <a:tcPr marL="68575" marR="45700" marT="34275" marB="0" anchor="ctr">
                    <a:lnL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endParaRPr sz="800" u="none" strike="noStrike" cap="none">
                        <a:solidFill>
                          <a:srgbClr val="434343"/>
                        </a:solidFill>
                      </a:endParaRPr>
                    </a:p>
                  </a:txBody>
                  <a:tcPr marL="68575" marR="45700" marT="34275" marB="0" anchor="ctr">
                    <a:lnL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solidFill>
                            <a:srgbClr val="434343"/>
                          </a:solidFill>
                        </a:rPr>
                        <a:t>Technical Best Practices</a:t>
                      </a:r>
                      <a:endParaRPr sz="800" u="none" strike="noStrike" cap="none">
                        <a:solidFill>
                          <a:srgbClr val="434343"/>
                        </a:solidFill>
                      </a:endParaRPr>
                    </a:p>
                  </a:txBody>
                  <a:tcPr marL="68575" marR="45700" marT="34275" marB="0" anchor="ctr">
                    <a:lnL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38100" marR="0" lvl="0" indent="0" algn="l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endParaRPr sz="800" b="1" u="none" strike="noStrike" cap="none">
                        <a:solidFill>
                          <a:srgbClr val="43557B"/>
                        </a:solidFill>
                      </a:endParaRPr>
                    </a:p>
                  </a:txBody>
                  <a:tcPr marL="45700" marR="45700" marT="34275" marB="0" anchor="ctr">
                    <a:lnL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891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solidFill>
                            <a:srgbClr val="434343"/>
                          </a:solidFill>
                        </a:rPr>
                        <a:t>Support and Administration</a:t>
                      </a:r>
                      <a:endParaRPr sz="800" u="none" strike="noStrike" cap="none">
                        <a:solidFill>
                          <a:srgbClr val="434343"/>
                        </a:solidFill>
                      </a:endParaRPr>
                    </a:p>
                  </a:txBody>
                  <a:tcPr marL="68575" marR="45700" marT="34275" marB="0" anchor="ctr">
                    <a:lnL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endParaRPr sz="800" u="none" strike="noStrike" cap="none">
                        <a:solidFill>
                          <a:srgbClr val="434343"/>
                        </a:solidFill>
                      </a:endParaRPr>
                    </a:p>
                  </a:txBody>
                  <a:tcPr marL="68575" marR="45700" marT="34275" marB="0" anchor="ctr">
                    <a:lnL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solidFill>
                            <a:srgbClr val="434343"/>
                          </a:solidFill>
                        </a:rPr>
                        <a:t>Partner Management</a:t>
                      </a:r>
                      <a:endParaRPr sz="800" u="none" strike="noStrike" cap="none">
                        <a:solidFill>
                          <a:srgbClr val="434343"/>
                        </a:solidFill>
                      </a:endParaRPr>
                    </a:p>
                  </a:txBody>
                  <a:tcPr marL="68575" marR="45700" marT="34275" marB="0" anchor="ctr">
                    <a:lnL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endParaRPr sz="800" u="none" strike="noStrike" cap="none">
                        <a:solidFill>
                          <a:srgbClr val="434343"/>
                        </a:solidFill>
                      </a:endParaRPr>
                    </a:p>
                  </a:txBody>
                  <a:tcPr marL="68575" marR="45700" marT="34275" marB="0" anchor="ctr">
                    <a:lnL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solidFill>
                            <a:srgbClr val="434343"/>
                          </a:solidFill>
                        </a:rPr>
                        <a:t>Software development lifecycle</a:t>
                      </a:r>
                      <a:endParaRPr sz="800" u="none" strike="noStrike" cap="none">
                        <a:solidFill>
                          <a:srgbClr val="434343"/>
                        </a:solidFill>
                      </a:endParaRPr>
                    </a:p>
                  </a:txBody>
                  <a:tcPr marL="68575" marR="45700" marT="34275" marB="0" anchor="ctr">
                    <a:lnL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8100" marR="0" lvl="0" indent="0" algn="l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endParaRPr sz="800" b="1" u="none" strike="noStrike" cap="none">
                        <a:solidFill>
                          <a:srgbClr val="43557B"/>
                        </a:solidFill>
                      </a:endParaRPr>
                    </a:p>
                  </a:txBody>
                  <a:tcPr marL="45700" marR="45700" marT="34275" marB="0" anchor="ctr">
                    <a:lnL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891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solidFill>
                            <a:srgbClr val="434343"/>
                          </a:solidFill>
                        </a:rPr>
                        <a:t>Total for Operating Model</a:t>
                      </a:r>
                      <a:endParaRPr sz="800" u="none" strike="noStrike" cap="none">
                        <a:solidFill>
                          <a:srgbClr val="434343"/>
                        </a:solidFill>
                      </a:endParaRPr>
                    </a:p>
                  </a:txBody>
                  <a:tcPr marL="68575" marR="45700" marT="34275" marB="0" anchor="ctr">
                    <a:lnL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endParaRPr sz="800" u="none" strike="noStrike" cap="none">
                        <a:solidFill>
                          <a:srgbClr val="434343"/>
                        </a:solidFill>
                      </a:endParaRPr>
                    </a:p>
                  </a:txBody>
                  <a:tcPr marL="68575" marR="45700" marT="34275" marB="0" anchor="ctr">
                    <a:lnL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solidFill>
                            <a:srgbClr val="434343"/>
                          </a:solidFill>
                        </a:rPr>
                        <a:t>Total for Team Members</a:t>
                      </a:r>
                      <a:endParaRPr sz="800" u="none" strike="noStrike" cap="none">
                        <a:solidFill>
                          <a:srgbClr val="434343"/>
                        </a:solidFill>
                      </a:endParaRPr>
                    </a:p>
                  </a:txBody>
                  <a:tcPr marL="68575" marR="45700" marT="34275" marB="0" anchor="ctr">
                    <a:lnL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endParaRPr sz="800" u="none" strike="noStrike" cap="none">
                        <a:solidFill>
                          <a:srgbClr val="434343"/>
                        </a:solidFill>
                      </a:endParaRPr>
                    </a:p>
                  </a:txBody>
                  <a:tcPr marL="68575" marR="45700" marT="34275" marB="0" anchor="ctr">
                    <a:lnL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solidFill>
                            <a:srgbClr val="434343"/>
                          </a:solidFill>
                        </a:rPr>
                        <a:t>Total for Architecture</a:t>
                      </a:r>
                      <a:endParaRPr sz="800" u="none" strike="noStrike" cap="none">
                        <a:solidFill>
                          <a:srgbClr val="434343"/>
                        </a:solidFill>
                      </a:endParaRPr>
                    </a:p>
                  </a:txBody>
                  <a:tcPr marL="68575" marR="45700" marT="34275" marB="0" anchor="ctr">
                    <a:lnL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38100" marR="0" lvl="0" indent="0" algn="l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endParaRPr sz="800" u="none" strike="noStrike" cap="none">
                        <a:solidFill>
                          <a:srgbClr val="43557B"/>
                        </a:solidFill>
                      </a:endParaRPr>
                    </a:p>
                  </a:txBody>
                  <a:tcPr marL="45700" marR="45700" marT="34275" marB="0" anchor="ctr">
                    <a:lnL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790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b="1" u="none" strike="noStrike" cap="none">
                          <a:solidFill>
                            <a:srgbClr val="FFFFFF"/>
                          </a:solidFill>
                        </a:rPr>
                        <a:t>Change Management</a:t>
                      </a:r>
                      <a:endParaRPr sz="1100" b="1" u="none" strike="noStrike" cap="none">
                        <a:solidFill>
                          <a:srgbClr val="FFFFFF"/>
                        </a:solidFill>
                      </a:endParaRPr>
                    </a:p>
                  </a:txBody>
                  <a:tcPr marL="68600" marR="68600" marT="0" marB="0" anchor="ctr">
                    <a:lnL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F9BD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endParaRPr sz="800" b="1" u="none" strike="noStrike" cap="none">
                        <a:solidFill>
                          <a:srgbClr val="FFFFFF"/>
                        </a:solidFill>
                      </a:endParaRPr>
                    </a:p>
                  </a:txBody>
                  <a:tcPr marL="68600" marR="68600" marT="0" marB="0" anchor="ctr">
                    <a:lnL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F9BD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b="1" u="none" strike="noStrike" cap="none">
                          <a:solidFill>
                            <a:srgbClr val="FFFFFF"/>
                          </a:solidFill>
                        </a:rPr>
                        <a:t>Business Processes and Value</a:t>
                      </a:r>
                      <a:endParaRPr sz="800" b="1" u="none" strike="noStrike" cap="none">
                        <a:solidFill>
                          <a:srgbClr val="FFFFFF"/>
                        </a:solidFill>
                      </a:endParaRPr>
                    </a:p>
                  </a:txBody>
                  <a:tcPr marL="68600" marR="68600" marT="0" marB="0" anchor="ctr">
                    <a:lnL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F9BD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endParaRPr sz="800" b="1" u="none" strike="noStrike" cap="none">
                        <a:solidFill>
                          <a:srgbClr val="FFFFFF"/>
                        </a:solidFill>
                      </a:endParaRPr>
                    </a:p>
                  </a:txBody>
                  <a:tcPr marL="68600" marR="68600" marT="0" marB="0" anchor="ctr">
                    <a:lnL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F9BDF"/>
                    </a:solidFill>
                  </a:tcPr>
                </a:tc>
                <a:tc rowSpan="6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solidFill>
                            <a:srgbClr val="FFFFFF"/>
                          </a:solidFill>
                        </a:rPr>
                        <a:t>Reserved for future use</a:t>
                      </a:r>
                      <a:endParaRPr sz="800" u="none" strike="noStrike" cap="none">
                        <a:solidFill>
                          <a:srgbClr val="FFFFFF"/>
                        </a:solidFill>
                      </a:endParaRPr>
                    </a:p>
                  </a:txBody>
                  <a:tcPr marL="68600" marR="68600" marT="0" marB="0" anchor="ctr">
                    <a:lnL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tc rowSpan="6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891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solidFill>
                            <a:srgbClr val="434343"/>
                          </a:solidFill>
                        </a:rPr>
                        <a:t>Technology</a:t>
                      </a:r>
                      <a:endParaRPr sz="800" u="none" strike="noStrike" cap="none">
                        <a:solidFill>
                          <a:srgbClr val="434343"/>
                        </a:solidFill>
                      </a:endParaRPr>
                    </a:p>
                  </a:txBody>
                  <a:tcPr marL="68575" marR="45700" marT="34275" marB="0" anchor="ctr">
                    <a:lnL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endParaRPr sz="800" u="none" strike="noStrike" cap="none">
                        <a:solidFill>
                          <a:srgbClr val="434343"/>
                        </a:solidFill>
                      </a:endParaRPr>
                    </a:p>
                  </a:txBody>
                  <a:tcPr marL="68575" marR="45700" marT="34275" marB="0" anchor="ctr">
                    <a:lnL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solidFill>
                            <a:srgbClr val="434343"/>
                          </a:solidFill>
                        </a:rPr>
                        <a:t>Business Value</a:t>
                      </a:r>
                      <a:endParaRPr sz="800" u="none" strike="noStrike" cap="none">
                        <a:solidFill>
                          <a:srgbClr val="434343"/>
                        </a:solidFill>
                      </a:endParaRPr>
                    </a:p>
                  </a:txBody>
                  <a:tcPr marL="68575" marR="45700" marT="34275" marB="0" anchor="ctr">
                    <a:lnL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endParaRPr sz="800" u="none" strike="noStrike" cap="none">
                        <a:solidFill>
                          <a:srgbClr val="434343"/>
                        </a:solidFill>
                      </a:endParaRPr>
                    </a:p>
                  </a:txBody>
                  <a:tcPr marL="45700" marR="45700" marT="34275" marB="0" anchor="ctr">
                    <a:lnL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891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solidFill>
                            <a:srgbClr val="434343"/>
                          </a:solidFill>
                        </a:rPr>
                        <a:t>Business Process</a:t>
                      </a:r>
                      <a:endParaRPr sz="800" u="none" strike="noStrike" cap="none">
                        <a:solidFill>
                          <a:srgbClr val="434343"/>
                        </a:solidFill>
                      </a:endParaRPr>
                    </a:p>
                  </a:txBody>
                  <a:tcPr marL="68575" marR="45700" marT="34275" marB="0" anchor="ctr">
                    <a:lnL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endParaRPr sz="800" u="none" strike="noStrike" cap="none">
                        <a:solidFill>
                          <a:srgbClr val="434343"/>
                        </a:solidFill>
                      </a:endParaRPr>
                    </a:p>
                  </a:txBody>
                  <a:tcPr marL="68575" marR="45700" marT="34275" marB="0" anchor="ctr">
                    <a:lnL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solidFill>
                            <a:srgbClr val="434343"/>
                          </a:solidFill>
                        </a:rPr>
                        <a:t>Capabilities Maturity</a:t>
                      </a:r>
                      <a:endParaRPr sz="800" u="none" strike="noStrike" cap="none">
                        <a:solidFill>
                          <a:srgbClr val="434343"/>
                        </a:solidFill>
                      </a:endParaRPr>
                    </a:p>
                  </a:txBody>
                  <a:tcPr marL="68575" marR="45700" marT="34275" marB="0" anchor="ctr">
                    <a:lnL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endParaRPr sz="800" u="none" strike="noStrike" cap="none">
                        <a:solidFill>
                          <a:srgbClr val="434343"/>
                        </a:solidFill>
                      </a:endParaRPr>
                    </a:p>
                  </a:txBody>
                  <a:tcPr marL="45700" marR="45700" marT="34275" marB="0" anchor="ctr">
                    <a:lnL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8F8F8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891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solidFill>
                            <a:srgbClr val="434343"/>
                          </a:solidFill>
                        </a:rPr>
                        <a:t>People</a:t>
                      </a:r>
                      <a:endParaRPr sz="800" u="none" strike="noStrike" cap="none">
                        <a:solidFill>
                          <a:srgbClr val="434343"/>
                        </a:solidFill>
                      </a:endParaRPr>
                    </a:p>
                  </a:txBody>
                  <a:tcPr marL="68575" marR="45700" marT="34275" marB="0" anchor="ctr">
                    <a:lnL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endParaRPr sz="800" u="none" strike="noStrike" cap="none">
                        <a:solidFill>
                          <a:srgbClr val="434343"/>
                        </a:solidFill>
                      </a:endParaRPr>
                    </a:p>
                  </a:txBody>
                  <a:tcPr marL="68575" marR="45700" marT="34275" marB="0" anchor="ctr">
                    <a:lnL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solidFill>
                            <a:srgbClr val="434343"/>
                          </a:solidFill>
                        </a:rPr>
                        <a:t>Prioritization/Roadmap</a:t>
                      </a:r>
                      <a:endParaRPr sz="800" u="none" strike="noStrike" cap="none">
                        <a:solidFill>
                          <a:srgbClr val="434343"/>
                        </a:solidFill>
                      </a:endParaRPr>
                    </a:p>
                  </a:txBody>
                  <a:tcPr marL="68575" marR="45700" marT="34275" marB="0" anchor="ctr">
                    <a:lnL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endParaRPr sz="800" u="none" strike="noStrike" cap="none">
                        <a:solidFill>
                          <a:srgbClr val="434343"/>
                        </a:solidFill>
                      </a:endParaRPr>
                    </a:p>
                  </a:txBody>
                  <a:tcPr marL="45700" marR="45700" marT="34275" marB="0" anchor="ctr">
                    <a:lnL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891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solidFill>
                            <a:srgbClr val="434343"/>
                          </a:solidFill>
                        </a:rPr>
                        <a:t>Methodology</a:t>
                      </a:r>
                      <a:endParaRPr sz="800" u="none" strike="noStrike" cap="none">
                        <a:solidFill>
                          <a:srgbClr val="434343"/>
                        </a:solidFill>
                      </a:endParaRPr>
                    </a:p>
                  </a:txBody>
                  <a:tcPr marL="68575" marR="45700" marT="34275" marB="0" anchor="ctr">
                    <a:lnL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endParaRPr sz="800" u="none" strike="noStrike" cap="none">
                        <a:solidFill>
                          <a:srgbClr val="434343"/>
                        </a:solidFill>
                      </a:endParaRPr>
                    </a:p>
                  </a:txBody>
                  <a:tcPr marL="68575" marR="45700" marT="34275" marB="0" anchor="ctr">
                    <a:lnL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solidFill>
                            <a:srgbClr val="434343"/>
                          </a:solidFill>
                        </a:rPr>
                        <a:t>Success Metrics</a:t>
                      </a:r>
                      <a:endParaRPr sz="800" u="none" strike="noStrike" cap="none">
                        <a:solidFill>
                          <a:srgbClr val="434343"/>
                        </a:solidFill>
                      </a:endParaRPr>
                    </a:p>
                  </a:txBody>
                  <a:tcPr marL="68575" marR="45700" marT="34275" marB="0" anchor="ctr">
                    <a:lnL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endParaRPr sz="800" u="none" strike="noStrike" cap="none">
                        <a:solidFill>
                          <a:srgbClr val="434343"/>
                        </a:solidFill>
                      </a:endParaRPr>
                    </a:p>
                  </a:txBody>
                  <a:tcPr marL="45700" marR="45700" marT="34275" marB="0" anchor="ctr">
                    <a:lnL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8F8F8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891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solidFill>
                            <a:srgbClr val="434343"/>
                          </a:solidFill>
                        </a:rPr>
                        <a:t>Total for Change Management</a:t>
                      </a:r>
                      <a:endParaRPr sz="800" u="none" strike="noStrike" cap="none">
                        <a:solidFill>
                          <a:srgbClr val="434343"/>
                        </a:solidFill>
                      </a:endParaRPr>
                    </a:p>
                  </a:txBody>
                  <a:tcPr marL="68575" marR="45700" marT="34275" marB="0" anchor="ctr">
                    <a:lnL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endParaRPr sz="800" u="none" strike="noStrike" cap="none">
                        <a:solidFill>
                          <a:srgbClr val="434343"/>
                        </a:solidFill>
                      </a:endParaRPr>
                    </a:p>
                  </a:txBody>
                  <a:tcPr marL="68575" marR="45700" marT="34275" marB="0" anchor="ctr">
                    <a:lnL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solidFill>
                            <a:srgbClr val="434343"/>
                          </a:solidFill>
                        </a:rPr>
                        <a:t>Total for Business Processes and Value</a:t>
                      </a:r>
                      <a:endParaRPr sz="800" u="none" strike="noStrike" cap="none">
                        <a:solidFill>
                          <a:srgbClr val="434343"/>
                        </a:solidFill>
                      </a:endParaRPr>
                    </a:p>
                  </a:txBody>
                  <a:tcPr marL="68575" marR="45700" marT="34275" marB="0" anchor="ctr">
                    <a:lnL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endParaRPr sz="800" u="none" strike="noStrike" cap="none">
                        <a:solidFill>
                          <a:srgbClr val="434343"/>
                        </a:solidFill>
                      </a:endParaRPr>
                    </a:p>
                  </a:txBody>
                  <a:tcPr marL="45700" marR="45700" marT="34275" marB="0" anchor="ctr">
                    <a:lnL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0D9D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</a:tbl>
          </a:graphicData>
        </a:graphic>
      </p:graphicFrame>
      <p:grpSp>
        <p:nvGrpSpPr>
          <p:cNvPr id="309" name="Google Shape;309;p33"/>
          <p:cNvGrpSpPr/>
          <p:nvPr/>
        </p:nvGrpSpPr>
        <p:grpSpPr>
          <a:xfrm>
            <a:off x="421556" y="4541025"/>
            <a:ext cx="5394219" cy="242363"/>
            <a:chOff x="561925" y="6130900"/>
            <a:chExt cx="7190375" cy="323150"/>
          </a:xfrm>
        </p:grpSpPr>
        <p:sp>
          <p:nvSpPr>
            <p:cNvPr id="310" name="Google Shape;310;p33"/>
            <p:cNvSpPr txBox="1"/>
            <p:nvPr/>
          </p:nvSpPr>
          <p:spPr>
            <a:xfrm>
              <a:off x="561925" y="6130900"/>
              <a:ext cx="1046400" cy="242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68575" rIns="68575" bIns="685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lang="en" sz="900" b="0" i="0" u="none" strike="noStrike" cap="none">
                  <a:solidFill>
                    <a:srgbClr val="434343"/>
                  </a:solidFill>
                  <a:latin typeface="Arial"/>
                  <a:ea typeface="Arial"/>
                  <a:cs typeface="Arial"/>
                  <a:sym typeface="Arial"/>
                </a:rPr>
                <a:t>SCORE KEY</a:t>
              </a:r>
              <a:endParaRPr sz="9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" name="Google Shape;311;p33"/>
            <p:cNvSpPr/>
            <p:nvPr/>
          </p:nvSpPr>
          <p:spPr>
            <a:xfrm>
              <a:off x="6235500" y="6184350"/>
              <a:ext cx="1516800" cy="269700"/>
            </a:xfrm>
            <a:prstGeom prst="rect">
              <a:avLst/>
            </a:prstGeom>
            <a:solidFill>
              <a:srgbClr val="93C47D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rPr lang="en" sz="700" b="0" i="0" u="none" strike="noStrike" cap="none">
                  <a:solidFill>
                    <a:srgbClr val="434343"/>
                  </a:solidFill>
                  <a:latin typeface="Arial"/>
                  <a:ea typeface="Arial"/>
                  <a:cs typeface="Arial"/>
                  <a:sym typeface="Arial"/>
                </a:rPr>
                <a:t>LEADING</a:t>
              </a:r>
              <a:endParaRPr sz="7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" name="Google Shape;312;p33"/>
            <p:cNvSpPr/>
            <p:nvPr/>
          </p:nvSpPr>
          <p:spPr>
            <a:xfrm>
              <a:off x="4669571" y="6184350"/>
              <a:ext cx="1516800" cy="269700"/>
            </a:xfrm>
            <a:prstGeom prst="rect">
              <a:avLst/>
            </a:prstGeom>
            <a:solidFill>
              <a:srgbClr val="FFD966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rPr lang="en" sz="700" b="0" i="0" u="none" strike="noStrike" cap="none">
                  <a:solidFill>
                    <a:srgbClr val="434343"/>
                  </a:solidFill>
                  <a:latin typeface="Arial"/>
                  <a:ea typeface="Arial"/>
                  <a:cs typeface="Arial"/>
                  <a:sym typeface="Arial"/>
                </a:rPr>
                <a:t>PRACTICING</a:t>
              </a:r>
              <a:endParaRPr sz="7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" name="Google Shape;313;p33"/>
            <p:cNvSpPr/>
            <p:nvPr/>
          </p:nvSpPr>
          <p:spPr>
            <a:xfrm>
              <a:off x="3103642" y="6184350"/>
              <a:ext cx="1516800" cy="269700"/>
            </a:xfrm>
            <a:prstGeom prst="rect">
              <a:avLst/>
            </a:prstGeom>
            <a:solidFill>
              <a:srgbClr val="F6B26B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rPr lang="en" sz="700" b="0" i="0" u="none" strike="noStrike" cap="none">
                  <a:solidFill>
                    <a:srgbClr val="434343"/>
                  </a:solidFill>
                  <a:latin typeface="Arial"/>
                  <a:ea typeface="Arial"/>
                  <a:cs typeface="Arial"/>
                  <a:sym typeface="Arial"/>
                </a:rPr>
                <a:t>EMERGING</a:t>
              </a:r>
              <a:endParaRPr sz="7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" name="Google Shape;314;p33"/>
            <p:cNvSpPr/>
            <p:nvPr/>
          </p:nvSpPr>
          <p:spPr>
            <a:xfrm>
              <a:off x="1537712" y="6184350"/>
              <a:ext cx="1516800" cy="269700"/>
            </a:xfrm>
            <a:prstGeom prst="rect">
              <a:avLst/>
            </a:prstGeom>
            <a:solidFill>
              <a:srgbClr val="EA9999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rPr lang="en" sz="700" b="0" i="0" u="none" strike="noStrike" cap="none">
                  <a:solidFill>
                    <a:srgbClr val="434343"/>
                  </a:solidFill>
                  <a:latin typeface="Arial"/>
                  <a:ea typeface="Arial"/>
                  <a:cs typeface="Arial"/>
                  <a:sym typeface="Arial"/>
                </a:rPr>
                <a:t>NON-EXISTENT / BASIC</a:t>
              </a:r>
              <a:endParaRPr sz="7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5" name="Google Shape;315;p33"/>
          <p:cNvSpPr txBox="1"/>
          <p:nvPr/>
        </p:nvSpPr>
        <p:spPr>
          <a:xfrm>
            <a:off x="428739" y="47625"/>
            <a:ext cx="8286300" cy="7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endParaRPr sz="2300" b="0" i="0" u="none" strike="noStrike" cap="none">
              <a:solidFill>
                <a:srgbClr val="205CA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" name="Google Shape;316;p33"/>
          <p:cNvSpPr txBox="1">
            <a:spLocks noGrp="1"/>
          </p:cNvSpPr>
          <p:nvPr>
            <p:ph type="title"/>
          </p:nvPr>
        </p:nvSpPr>
        <p:spPr>
          <a:xfrm>
            <a:off x="371572" y="104777"/>
            <a:ext cx="8286600" cy="74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b" anchorCtr="0">
            <a:noAutofit/>
          </a:bodyPr>
          <a:lstStyle>
            <a:lvl1pPr marR="0" lvl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2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 - Basic - Title Only">
  <p:cSld name="D - Basic_2">
    <p:bg>
      <p:bgPr>
        <a:solidFill>
          <a:schemeClr val="lt1"/>
        </a:solidFill>
        <a:effectLst/>
      </p:bgPr>
    </p:bg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4"/>
          <p:cNvSpPr txBox="1">
            <a:spLocks noGrp="1"/>
          </p:cNvSpPr>
          <p:nvPr>
            <p:ph type="title"/>
          </p:nvPr>
        </p:nvSpPr>
        <p:spPr>
          <a:xfrm>
            <a:off x="371572" y="104777"/>
            <a:ext cx="8286600" cy="74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b" anchorCtr="0">
            <a:noAutofit/>
          </a:bodyPr>
          <a:lstStyle>
            <a:lvl1pPr marR="0" lvl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2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" name="Google Shape;319;p34"/>
          <p:cNvSpPr txBox="1">
            <a:spLocks noGrp="1"/>
          </p:cNvSpPr>
          <p:nvPr>
            <p:ph type="body" idx="1"/>
          </p:nvPr>
        </p:nvSpPr>
        <p:spPr>
          <a:xfrm>
            <a:off x="377134" y="726720"/>
            <a:ext cx="82866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18181"/>
              </a:buClr>
              <a:buSzPts val="1700"/>
              <a:buFont typeface="Arial"/>
              <a:buNone/>
              <a:defRPr sz="1700" b="0" i="0" u="none" strike="noStrike" cap="none">
                <a:solidFill>
                  <a:srgbClr val="81818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81818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81818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1818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81818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18181"/>
              </a:buClr>
              <a:buSzPts val="1100"/>
              <a:buFont typeface="Arial"/>
              <a:buChar char="•"/>
              <a:defRPr sz="1100" b="1" i="0" u="none" strike="noStrike" cap="none">
                <a:solidFill>
                  <a:srgbClr val="81818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18181"/>
              </a:buClr>
              <a:buSzPts val="1100"/>
              <a:buFont typeface="Arial"/>
              <a:buNone/>
              <a:defRPr sz="1500" b="0" i="0" u="none" strike="noStrike" cap="none">
                <a:solidFill>
                  <a:srgbClr val="81818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1818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rgbClr val="81818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1818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rgbClr val="81818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1818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rgbClr val="81818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1818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rgbClr val="81818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1">
  <p:cSld name="Title and Content"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6"/>
          <p:cNvSpPr txBox="1">
            <a:spLocks noGrp="1"/>
          </p:cNvSpPr>
          <p:nvPr>
            <p:ph type="title"/>
          </p:nvPr>
        </p:nvSpPr>
        <p:spPr>
          <a:xfrm>
            <a:off x="457201" y="0"/>
            <a:ext cx="7115700" cy="6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5" name="Google Shape;325;p36"/>
          <p:cNvSpPr txBox="1">
            <a:spLocks noGrp="1"/>
          </p:cNvSpPr>
          <p:nvPr>
            <p:ph type="sldNum" idx="12"/>
          </p:nvPr>
        </p:nvSpPr>
        <p:spPr>
          <a:xfrm>
            <a:off x="8164630" y="4754325"/>
            <a:ext cx="51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6" name="Google Shape;326;p36"/>
          <p:cNvSpPr txBox="1">
            <a:spLocks noGrp="1"/>
          </p:cNvSpPr>
          <p:nvPr>
            <p:ph type="body" idx="1"/>
          </p:nvPr>
        </p:nvSpPr>
        <p:spPr>
          <a:xfrm>
            <a:off x="457319" y="891778"/>
            <a:ext cx="8220900" cy="37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317500" algn="l" rtl="0"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2pPr>
            <a:lvl3pPr marL="1371600" lvl="2" indent="-317500" algn="l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3pPr>
            <a:lvl4pPr marL="1828800" lvl="3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marL="2286000" lvl="4" indent="-317500" algn="l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5pPr>
            <a:lvl6pPr marL="2743200" lvl="5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▪"/>
              <a:defRPr/>
            </a:lvl6pPr>
            <a:lvl7pPr marL="3200400" lvl="6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▪"/>
              <a:defRPr/>
            </a:lvl7pPr>
            <a:lvl8pPr marL="3657600" lvl="7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▪"/>
              <a:defRPr/>
            </a:lvl8pPr>
            <a:lvl9pPr marL="4114800" lvl="8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▪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X1 - Seque Slide - A" type="secHead">
  <p:cSld name="SECTION_HEADER"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7"/>
          <p:cNvSpPr/>
          <p:nvPr/>
        </p:nvSpPr>
        <p:spPr>
          <a:xfrm>
            <a:off x="0" y="0"/>
            <a:ext cx="9153600" cy="5143500"/>
          </a:xfrm>
          <a:prstGeom prst="rect">
            <a:avLst/>
          </a:prstGeom>
          <a:solidFill>
            <a:srgbClr val="00A0DF"/>
          </a:solidFill>
          <a:ln>
            <a:noFill/>
          </a:ln>
        </p:spPr>
        <p:txBody>
          <a:bodyPr spcFirstLastPara="1" wrap="square" lIns="68625" tIns="34300" rIns="68625" bIns="343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Salesforce Sans"/>
              <a:ea typeface="Salesforce Sans"/>
              <a:cs typeface="Salesforce Sans"/>
              <a:sym typeface="Salesforce Sans"/>
            </a:endParaRPr>
          </a:p>
        </p:txBody>
      </p:sp>
      <p:pic>
        <p:nvPicPr>
          <p:cNvPr id="329" name="Google Shape;329;p3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394"/>
            <a:ext cx="9134850" cy="5140636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37"/>
          <p:cNvSpPr txBox="1">
            <a:spLocks noGrp="1"/>
          </p:cNvSpPr>
          <p:nvPr>
            <p:ph type="title"/>
          </p:nvPr>
        </p:nvSpPr>
        <p:spPr>
          <a:xfrm>
            <a:off x="311713" y="2150850"/>
            <a:ext cx="85209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31" name="Google Shape;331;p37"/>
          <p:cNvSpPr txBox="1">
            <a:spLocks noGrp="1"/>
          </p:cNvSpPr>
          <p:nvPr>
            <p:ph type="ctrTitle" idx="2"/>
          </p:nvPr>
        </p:nvSpPr>
        <p:spPr>
          <a:xfrm>
            <a:off x="425639" y="744581"/>
            <a:ext cx="57561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None/>
              <a:defRPr b="1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332" name="Google Shape;332;p37"/>
          <p:cNvSpPr txBox="1">
            <a:spLocks noGrp="1"/>
          </p:cNvSpPr>
          <p:nvPr>
            <p:ph type="subTitle" idx="1"/>
          </p:nvPr>
        </p:nvSpPr>
        <p:spPr>
          <a:xfrm>
            <a:off x="425639" y="2834119"/>
            <a:ext cx="5756100" cy="57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None/>
              <a:defRPr sz="1700">
                <a:solidFill>
                  <a:srgbClr val="FFFFFF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None/>
              <a:defRPr sz="1700">
                <a:solidFill>
                  <a:srgbClr val="FFFFFF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None/>
              <a:defRPr sz="1700">
                <a:solidFill>
                  <a:srgbClr val="FFFFFF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None/>
              <a:defRPr sz="1700">
                <a:solidFill>
                  <a:srgbClr val="FFFFFF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None/>
              <a:defRPr sz="1700">
                <a:solidFill>
                  <a:srgbClr val="FFFFFF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None/>
              <a:defRPr sz="1700">
                <a:solidFill>
                  <a:srgbClr val="FFFFFF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None/>
              <a:defRPr sz="1700">
                <a:solidFill>
                  <a:srgbClr val="FFFFFF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None/>
              <a:defRPr sz="1700">
                <a:solidFill>
                  <a:srgbClr val="FFFFFF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None/>
              <a:defRPr sz="17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333" name="Google Shape;333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50131" y="448345"/>
            <a:ext cx="1275588" cy="3826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T_Text Blank">
  <p:cSld name="IT_Text Blank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>
            <a:spLocks noGrp="1"/>
          </p:cNvSpPr>
          <p:nvPr>
            <p:ph type="ftr" idx="11"/>
          </p:nvPr>
        </p:nvSpPr>
        <p:spPr>
          <a:xfrm>
            <a:off x="3733800" y="4857750"/>
            <a:ext cx="4724400" cy="2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 cap="none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title"/>
          </p:nvPr>
        </p:nvSpPr>
        <p:spPr>
          <a:xfrm>
            <a:off x="594360" y="274320"/>
            <a:ext cx="8229600" cy="4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B526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1"/>
          </p:nvPr>
        </p:nvSpPr>
        <p:spPr>
          <a:xfrm>
            <a:off x="594360" y="857250"/>
            <a:ext cx="8229600" cy="36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F95D0D"/>
              </a:buClr>
              <a:buSzPts val="2400"/>
              <a:buNone/>
              <a:defRPr sz="2400"/>
            </a:lvl1pPr>
            <a:lvl2pPr marL="914400" lvl="1" indent="-34036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F95D0D"/>
              </a:buClr>
              <a:buSzPts val="1760"/>
              <a:buChar char="–"/>
              <a:defRPr sz="2200"/>
            </a:lvl2pPr>
            <a:lvl3pPr marL="1371600" lvl="2" indent="-330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F95D0D"/>
              </a:buClr>
              <a:buSzPts val="1600"/>
              <a:buChar char="•"/>
              <a:defRPr sz="2000"/>
            </a:lvl3pPr>
            <a:lvl4pPr marL="1828800" lvl="3" indent="-32003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F95D0D"/>
              </a:buClr>
              <a:buSzPts val="1440"/>
              <a:buChar char="–"/>
              <a:defRPr sz="1800"/>
            </a:lvl4pPr>
            <a:lvl5pPr marL="2286000" lvl="4" indent="-30987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F95D0D"/>
              </a:buClr>
              <a:buSzPts val="1280"/>
              <a:buChar char="•"/>
              <a:defRPr sz="1600"/>
            </a:lvl5pPr>
            <a:lvl6pPr marL="2743200" lvl="5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▪"/>
              <a:defRPr/>
            </a:lvl6pPr>
            <a:lvl7pPr marL="3200400" lvl="6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▪"/>
              <a:defRPr/>
            </a:lvl7pPr>
            <a:lvl8pPr marL="3657600" lvl="7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▪"/>
              <a:defRPr/>
            </a:lvl8pPr>
            <a:lvl9pPr marL="4114800" lvl="8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▪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T_Text_columns">
  <p:cSld name="IT_Text_columns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"/>
          <p:cNvSpPr txBox="1">
            <a:spLocks noGrp="1"/>
          </p:cNvSpPr>
          <p:nvPr>
            <p:ph type="title"/>
          </p:nvPr>
        </p:nvSpPr>
        <p:spPr>
          <a:xfrm>
            <a:off x="594360" y="274320"/>
            <a:ext cx="8229600" cy="4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B526F"/>
              </a:buClr>
              <a:buSzPts val="2800"/>
              <a:buFont typeface="Libre Franklin Thin"/>
              <a:buNone/>
              <a:defRPr sz="2800" cap="none">
                <a:solidFill>
                  <a:srgbClr val="3B526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1"/>
          </p:nvPr>
        </p:nvSpPr>
        <p:spPr>
          <a:xfrm>
            <a:off x="596900" y="857250"/>
            <a:ext cx="3657600" cy="445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sz="1400" b="0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body" idx="2"/>
          </p:nvPr>
        </p:nvSpPr>
        <p:spPr>
          <a:xfrm>
            <a:off x="596901" y="1474470"/>
            <a:ext cx="3657600" cy="27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400"/>
              <a:buNone/>
              <a:defRPr sz="2400"/>
            </a:lvl1pPr>
            <a:lvl2pPr marL="914400" lvl="1" indent="-32004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40"/>
              <a:buChar char="–"/>
              <a:defRPr/>
            </a:lvl2pPr>
            <a:lvl3pPr marL="1371600" lvl="2" indent="-330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00"/>
              <a:buFont typeface="Merriweather Sans"/>
              <a:buChar char="–"/>
              <a:defRPr/>
            </a:lvl3pPr>
            <a:lvl4pPr marL="1828800" lvl="3" indent="-32003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40"/>
              <a:buChar char="–"/>
              <a:defRPr/>
            </a:lvl4pPr>
            <a:lvl5pPr marL="2286000" lvl="4" indent="-30987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80"/>
              <a:buFont typeface="Merriweather Sans"/>
              <a:buChar char="–"/>
              <a:defRPr/>
            </a:lvl5pPr>
            <a:lvl6pPr marL="2743200" lvl="5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▪"/>
              <a:defRPr/>
            </a:lvl6pPr>
            <a:lvl7pPr marL="3200400" lvl="6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▪"/>
              <a:defRPr/>
            </a:lvl7pPr>
            <a:lvl8pPr marL="3657600" lvl="7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▪"/>
              <a:defRPr/>
            </a:lvl8pPr>
            <a:lvl9pPr marL="4114800" lvl="8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▪"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body" idx="3"/>
          </p:nvPr>
        </p:nvSpPr>
        <p:spPr>
          <a:xfrm>
            <a:off x="4889500" y="857250"/>
            <a:ext cx="3657600" cy="445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sz="1400" b="0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4"/>
          </p:nvPr>
        </p:nvSpPr>
        <p:spPr>
          <a:xfrm>
            <a:off x="4889501" y="1474470"/>
            <a:ext cx="3657600" cy="27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400"/>
              <a:buNone/>
              <a:defRPr sz="2400"/>
            </a:lvl1pPr>
            <a:lvl2pPr marL="914400" lvl="1" indent="-32004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40"/>
              <a:buChar char="–"/>
              <a:defRPr/>
            </a:lvl2pPr>
            <a:lvl3pPr marL="1371600" lvl="2" indent="-330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00"/>
              <a:buFont typeface="Merriweather Sans"/>
              <a:buChar char="–"/>
              <a:defRPr/>
            </a:lvl3pPr>
            <a:lvl4pPr marL="1828800" lvl="3" indent="-32003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40"/>
              <a:buChar char="–"/>
              <a:defRPr/>
            </a:lvl4pPr>
            <a:lvl5pPr marL="2286000" lvl="4" indent="-30987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80"/>
              <a:buFont typeface="Merriweather Sans"/>
              <a:buChar char="–"/>
              <a:defRPr/>
            </a:lvl5pPr>
            <a:lvl6pPr marL="2743200" lvl="5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▪"/>
              <a:defRPr/>
            </a:lvl6pPr>
            <a:lvl7pPr marL="3200400" lvl="6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▪"/>
              <a:defRPr/>
            </a:lvl7pPr>
            <a:lvl8pPr marL="3657600" lvl="7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▪"/>
              <a:defRPr/>
            </a:lvl8pPr>
            <a:lvl9pPr marL="4114800" lvl="8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▪"/>
              <a:defRPr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ftr" idx="11"/>
          </p:nvPr>
        </p:nvSpPr>
        <p:spPr>
          <a:xfrm>
            <a:off x="3733800" y="4857750"/>
            <a:ext cx="4724400" cy="2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 cap="none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T_NewSection_external">
  <p:cSld name="IT_NewSection_external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"/>
          <p:cNvSpPr/>
          <p:nvPr/>
        </p:nvSpPr>
        <p:spPr>
          <a:xfrm>
            <a:off x="-3732" y="4121658"/>
            <a:ext cx="9147600" cy="1028700"/>
          </a:xfrm>
          <a:prstGeom prst="rect">
            <a:avLst/>
          </a:prstGeom>
          <a:solidFill>
            <a:srgbClr val="8CAABA"/>
          </a:solidFill>
          <a:ln>
            <a:noFill/>
          </a:ln>
          <a:effectLst>
            <a:outerShdw blurRad="40000" dist="23000" dir="5400000" rotWithShape="0">
              <a:srgbClr val="000000">
                <a:alpha val="34509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43" name="Google Shape;43;p7"/>
          <p:cNvSpPr/>
          <p:nvPr/>
        </p:nvSpPr>
        <p:spPr>
          <a:xfrm>
            <a:off x="25400" y="3094037"/>
            <a:ext cx="2775000" cy="2057400"/>
          </a:xfrm>
          <a:prstGeom prst="rtTriangle">
            <a:avLst/>
          </a:prstGeom>
          <a:solidFill>
            <a:schemeClr val="accent2">
              <a:alpha val="89411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44" name="Google Shape;44;p7"/>
          <p:cNvSpPr/>
          <p:nvPr/>
        </p:nvSpPr>
        <p:spPr>
          <a:xfrm rot="5400000">
            <a:off x="-345216" y="3392661"/>
            <a:ext cx="2105026" cy="1422054"/>
          </a:xfrm>
          <a:custGeom>
            <a:avLst/>
            <a:gdLst/>
            <a:ahLst/>
            <a:cxnLst/>
            <a:rect l="l" t="t" r="r" b="b"/>
            <a:pathLst>
              <a:path w="2806701" h="1422054" extrusionOk="0">
                <a:moveTo>
                  <a:pt x="0" y="1422054"/>
                </a:moveTo>
                <a:lnTo>
                  <a:pt x="1429809" y="0"/>
                </a:lnTo>
                <a:lnTo>
                  <a:pt x="2806701" y="1422051"/>
                </a:lnTo>
                <a:lnTo>
                  <a:pt x="0" y="1422054"/>
                </a:lnTo>
                <a:close/>
              </a:path>
            </a:pathLst>
          </a:custGeom>
          <a:solidFill>
            <a:srgbClr val="8CAAB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45" name="Google Shape;45;p7"/>
          <p:cNvSpPr txBox="1">
            <a:spLocks noGrp="1"/>
          </p:cNvSpPr>
          <p:nvPr>
            <p:ph type="ctrTitle"/>
          </p:nvPr>
        </p:nvSpPr>
        <p:spPr>
          <a:xfrm>
            <a:off x="1418325" y="1257300"/>
            <a:ext cx="5410200" cy="90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B526F"/>
              </a:buClr>
              <a:buSzPts val="3400"/>
              <a:buFont typeface="Libre Franklin Thin"/>
              <a:buNone/>
              <a:defRPr sz="3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subTitle" idx="1"/>
          </p:nvPr>
        </p:nvSpPr>
        <p:spPr>
          <a:xfrm rot="763">
            <a:off x="1418405" y="2191521"/>
            <a:ext cx="54102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accent6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6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8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8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7"/>
          <p:cNvSpPr txBox="1"/>
          <p:nvPr/>
        </p:nvSpPr>
        <p:spPr>
          <a:xfrm>
            <a:off x="540042" y="4514850"/>
            <a:ext cx="1735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FFFFFF"/>
                </a:solidFill>
                <a:latin typeface="Libre Franklin Thin"/>
                <a:ea typeface="Libre Franklin Thin"/>
                <a:cs typeface="Libre Franklin Thin"/>
                <a:sym typeface="Libre Franklin Thin"/>
              </a:rPr>
              <a:t>Imagination,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FFFFFF"/>
                </a:solidFill>
                <a:latin typeface="Libre Franklin Thin"/>
                <a:ea typeface="Libre Franklin Thin"/>
                <a:cs typeface="Libre Franklin Thin"/>
                <a:sym typeface="Libre Franklin Thin"/>
              </a:rPr>
              <a:t>Speed,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FFFFFF"/>
                </a:solidFill>
                <a:latin typeface="Libre Franklin Thin"/>
                <a:ea typeface="Libre Franklin Thin"/>
                <a:cs typeface="Libre Franklin Thin"/>
                <a:sym typeface="Libre Franklin Thin"/>
              </a:rPr>
              <a:t>Quality.</a:t>
            </a:r>
            <a:endParaRPr sz="1600" b="0" i="0" u="none" strike="noStrike" cap="none">
              <a:solidFill>
                <a:srgbClr val="FFFFFF"/>
              </a:solidFill>
              <a:latin typeface="Libre Franklin Thin"/>
              <a:ea typeface="Libre Franklin Thin"/>
              <a:cs typeface="Libre Franklin Thin"/>
              <a:sym typeface="Libre Franklin Thin"/>
            </a:endParaRPr>
          </a:p>
        </p:txBody>
      </p:sp>
      <p:pic>
        <p:nvPicPr>
          <p:cNvPr id="48" name="Google Shape;48;p7" descr="PSEG_tag_16_2c_w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086600" y="4492863"/>
            <a:ext cx="1371600" cy="364886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7"/>
          <p:cNvSpPr txBox="1"/>
          <p:nvPr/>
        </p:nvSpPr>
        <p:spPr>
          <a:xfrm>
            <a:off x="1413243" y="991772"/>
            <a:ext cx="65112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97B7E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506E94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INFORMATION TECHNOLOGY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T_NewSection_internal">
  <p:cSld name="IT_NewSection_internal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>
            <a:spLocks noGrp="1"/>
          </p:cNvSpPr>
          <p:nvPr>
            <p:ph type="ctrTitle"/>
          </p:nvPr>
        </p:nvSpPr>
        <p:spPr>
          <a:xfrm>
            <a:off x="1418325" y="1257300"/>
            <a:ext cx="5410200" cy="90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B526F"/>
              </a:buClr>
              <a:buSzPts val="3400"/>
              <a:buFont typeface="Libre Franklin Thin"/>
              <a:buNone/>
              <a:defRPr sz="3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subTitle" idx="1"/>
          </p:nvPr>
        </p:nvSpPr>
        <p:spPr>
          <a:xfrm rot="763">
            <a:off x="1418405" y="2191521"/>
            <a:ext cx="54102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accent6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6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8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8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9"/>
          <p:cNvSpPr txBox="1">
            <a:spLocks noGrp="1"/>
          </p:cNvSpPr>
          <p:nvPr>
            <p:ph type="title"/>
          </p:nvPr>
        </p:nvSpPr>
        <p:spPr>
          <a:xfrm>
            <a:off x="594360" y="274320"/>
            <a:ext cx="8229600" cy="4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B526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9"/>
          <p:cNvSpPr txBox="1">
            <a:spLocks noGrp="1"/>
          </p:cNvSpPr>
          <p:nvPr>
            <p:ph type="ftr" idx="11"/>
          </p:nvPr>
        </p:nvSpPr>
        <p:spPr>
          <a:xfrm>
            <a:off x="2425701" y="4857750"/>
            <a:ext cx="6032400" cy="2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0"/>
          <p:cNvSpPr txBox="1">
            <a:spLocks noGrp="1"/>
          </p:cNvSpPr>
          <p:nvPr>
            <p:ph type="dt" idx="10"/>
          </p:nvPr>
        </p:nvSpPr>
        <p:spPr>
          <a:xfrm>
            <a:off x="228600" y="4972050"/>
            <a:ext cx="2133600" cy="17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58" name="Google Shape;58;p10"/>
          <p:cNvSpPr txBox="1">
            <a:spLocks noGrp="1"/>
          </p:cNvSpPr>
          <p:nvPr>
            <p:ph type="ftr" idx="11"/>
          </p:nvPr>
        </p:nvSpPr>
        <p:spPr>
          <a:xfrm>
            <a:off x="2425701" y="4857750"/>
            <a:ext cx="6032400" cy="2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0"/>
          <p:cNvSpPr txBox="1">
            <a:spLocks noGrp="1"/>
          </p:cNvSpPr>
          <p:nvPr>
            <p:ph type="sldNum" idx="12"/>
          </p:nvPr>
        </p:nvSpPr>
        <p:spPr>
          <a:xfrm>
            <a:off x="8763000" y="4899422"/>
            <a:ext cx="381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theme" Target="../theme/theme1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0" y="4800600"/>
            <a:ext cx="9144762" cy="342930"/>
          </a:xfrm>
          <a:custGeom>
            <a:avLst/>
            <a:gdLst/>
            <a:ahLst/>
            <a:cxnLst/>
            <a:rect l="l" t="t" r="r" b="b"/>
            <a:pathLst>
              <a:path w="3352800" h="527584" extrusionOk="0">
                <a:moveTo>
                  <a:pt x="0" y="527584"/>
                </a:moveTo>
                <a:lnTo>
                  <a:pt x="748227" y="0"/>
                </a:lnTo>
                <a:lnTo>
                  <a:pt x="3352800" y="271"/>
                </a:lnTo>
                <a:lnTo>
                  <a:pt x="3352800" y="527584"/>
                </a:lnTo>
                <a:lnTo>
                  <a:pt x="0" y="527584"/>
                </a:lnTo>
                <a:close/>
              </a:path>
            </a:pathLst>
          </a:custGeom>
          <a:solidFill>
            <a:srgbClr val="8CAABA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7" name="Google Shape;7;p1"/>
          <p:cNvSpPr/>
          <p:nvPr/>
        </p:nvSpPr>
        <p:spPr>
          <a:xfrm>
            <a:off x="-2381" y="4741545"/>
            <a:ext cx="2421559" cy="411176"/>
          </a:xfrm>
          <a:custGeom>
            <a:avLst/>
            <a:gdLst/>
            <a:ahLst/>
            <a:cxnLst/>
            <a:rect l="l" t="t" r="r" b="b"/>
            <a:pathLst>
              <a:path w="3574257" h="1807368" extrusionOk="0">
                <a:moveTo>
                  <a:pt x="2382" y="1807368"/>
                </a:moveTo>
                <a:lnTo>
                  <a:pt x="0" y="0"/>
                </a:lnTo>
                <a:lnTo>
                  <a:pt x="2045494" y="1"/>
                </a:lnTo>
                <a:lnTo>
                  <a:pt x="3574257" y="1807368"/>
                </a:lnTo>
                <a:lnTo>
                  <a:pt x="2382" y="180736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8" name="Google Shape;8;p1" descr="PSEG_16_w.eps"/>
          <p:cNvPicPr preferRelativeResize="0"/>
          <p:nvPr/>
        </p:nvPicPr>
        <p:blipFill rotWithShape="1">
          <a:blip r:embed="rId36">
            <a:alphaModFix/>
          </a:blip>
          <a:srcRect/>
          <a:stretch/>
        </p:blipFill>
        <p:spPr>
          <a:xfrm>
            <a:off x="249190" y="4845653"/>
            <a:ext cx="772733" cy="191851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1"/>
          <p:cNvSpPr txBox="1">
            <a:spLocks noGrp="1"/>
          </p:cNvSpPr>
          <p:nvPr>
            <p:ph type="title"/>
          </p:nvPr>
        </p:nvSpPr>
        <p:spPr>
          <a:xfrm>
            <a:off x="594360" y="274320"/>
            <a:ext cx="8229600" cy="4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B526F"/>
              </a:buClr>
              <a:buSzPts val="2800"/>
              <a:buFont typeface="Libre Franklin Thin"/>
              <a:buNone/>
              <a:defRPr sz="2800" b="0" i="0" u="none" strike="noStrike" cap="none">
                <a:solidFill>
                  <a:srgbClr val="3B526F"/>
                </a:solidFill>
                <a:latin typeface="Libre Franklin Thin"/>
                <a:ea typeface="Libre Franklin Thin"/>
                <a:cs typeface="Libre Franklin Thin"/>
                <a:sym typeface="Libre Franklin Thi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body" idx="1"/>
          </p:nvPr>
        </p:nvSpPr>
        <p:spPr>
          <a:xfrm>
            <a:off x="594360" y="857250"/>
            <a:ext cx="8229600" cy="36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Noto Sans Symbols"/>
              <a:buNone/>
              <a:defRPr sz="2400" b="0" i="0" u="none" strike="noStrike" cap="none">
                <a:solidFill>
                  <a:srgbClr val="3C536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34036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F95D0D"/>
              </a:buClr>
              <a:buSzPts val="1760"/>
              <a:buFont typeface="Arial"/>
              <a:buChar char="–"/>
              <a:defRPr sz="2200" b="0" i="0" u="none" strike="noStrike" cap="none">
                <a:solidFill>
                  <a:srgbClr val="3C536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F95D0D"/>
              </a:buClr>
              <a:buSzPts val="1600"/>
              <a:buFont typeface="Arial"/>
              <a:buChar char="•"/>
              <a:defRPr sz="2000" b="0" i="0" u="none" strike="noStrike" cap="none">
                <a:solidFill>
                  <a:srgbClr val="3C536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30988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F95D0D"/>
              </a:buClr>
              <a:buSzPts val="1280"/>
              <a:buFont typeface="Arial"/>
              <a:buChar char="–"/>
              <a:defRPr sz="1600" b="0" i="0" u="none" strike="noStrike" cap="none">
                <a:solidFill>
                  <a:srgbClr val="3C536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309879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F95D0D"/>
              </a:buClr>
              <a:buSzPts val="1280"/>
              <a:buFont typeface="Arial"/>
              <a:buChar char="•"/>
              <a:defRPr sz="1600" b="0" i="0" u="none" strike="noStrike" cap="none">
                <a:solidFill>
                  <a:srgbClr val="3C536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ftr" idx="11"/>
          </p:nvPr>
        </p:nvSpPr>
        <p:spPr>
          <a:xfrm>
            <a:off x="2425701" y="4857750"/>
            <a:ext cx="6032400" cy="2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ibre Franklin Thin"/>
                <a:ea typeface="Libre Franklin Thin"/>
                <a:cs typeface="Libre Franklin Thin"/>
                <a:sym typeface="Libre Franklin Thi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/>
          <p:nvPr/>
        </p:nvSpPr>
        <p:spPr>
          <a:xfrm flipH="1">
            <a:off x="8599500" y="4800600"/>
            <a:ext cx="544500" cy="342900"/>
          </a:xfrm>
          <a:prstGeom prst="flowChartDelay">
            <a:avLst/>
          </a:prstGeom>
          <a:solidFill>
            <a:srgbClr val="8CAAB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 sz="10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‹#›</a:t>
            </a:fld>
            <a:endParaRPr sz="1000" b="0" i="0" u="none" strike="noStrike" cap="none">
              <a:solidFill>
                <a:srgbClr val="FFFFFF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2" r:id="rId33"/>
    <p:sldLayoutId id="2147483683" r:id="rId3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42"/>
          <p:cNvSpPr txBox="1">
            <a:spLocks noGrp="1"/>
          </p:cNvSpPr>
          <p:nvPr>
            <p:ph type="subTitle" idx="1"/>
          </p:nvPr>
        </p:nvSpPr>
        <p:spPr>
          <a:xfrm>
            <a:off x="311700" y="2123425"/>
            <a:ext cx="8520600" cy="509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dirty="0"/>
              <a:t>MuleSoft Program Status Report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8605" y="274885"/>
            <a:ext cx="8229600" cy="411600"/>
          </a:xfrm>
        </p:spPr>
        <p:txBody>
          <a:bodyPr/>
          <a:lstStyle/>
          <a:p>
            <a:r>
              <a:rPr lang="en-US" sz="2400" dirty="0"/>
              <a:t>CRM – Phase 1 </a:t>
            </a:r>
          </a:p>
        </p:txBody>
      </p:sp>
      <p:graphicFrame>
        <p:nvGraphicFramePr>
          <p:cNvPr id="4" name="Google Shape;492;p68"/>
          <p:cNvGraphicFramePr/>
          <p:nvPr>
            <p:extLst>
              <p:ext uri="{D42A27DB-BD31-4B8C-83A1-F6EECF244321}">
                <p14:modId xmlns:p14="http://schemas.microsoft.com/office/powerpoint/2010/main" val="2724869972"/>
              </p:ext>
            </p:extLst>
          </p:nvPr>
        </p:nvGraphicFramePr>
        <p:xfrm>
          <a:off x="278606" y="776776"/>
          <a:ext cx="8536782" cy="370990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9611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82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943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194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2279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0325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8641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6116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47259">
                <a:tc rowSpan="4"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206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b="1" u="none" strike="noStrike" cap="none" dirty="0">
                          <a:solidFill>
                            <a:srgbClr val="00206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Status as of  </a:t>
                      </a:r>
                      <a:r>
                        <a:rPr lang="en-US" sz="1100" b="1" u="none" strike="noStrike" cap="none" dirty="0">
                          <a:solidFill>
                            <a:srgbClr val="00206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06/18/2021</a:t>
                      </a:r>
                      <a:endParaRPr sz="1100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1" u="none" strike="noStrike" cap="none" dirty="0">
                        <a:solidFill>
                          <a:srgbClr val="00206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b="0" dirty="0">
                          <a:solidFill>
                            <a:srgbClr val="434343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TBD</a:t>
                      </a:r>
                      <a:endParaRPr sz="900" b="0" dirty="0">
                        <a:solidFill>
                          <a:srgbClr val="434343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9300" marR="19300" marT="19300" marB="1930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 rowSpan="4"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 u="none" strike="noStrike" cap="none" dirty="0">
                          <a:solidFill>
                            <a:srgbClr val="00206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GPM / Project Stakeholders </a:t>
                      </a:r>
                      <a:endParaRPr sz="1100" dirty="0"/>
                    </a:p>
                  </a:txBody>
                  <a:tcPr marL="19300" marR="19300" marT="19300" marB="19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EAEA"/>
                    </a:solidFill>
                  </a:tcPr>
                </a:tc>
                <a:tc rowSpan="2"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0" i="0" u="none" strike="noStrike" cap="none" dirty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Andy </a:t>
                      </a:r>
                      <a:r>
                        <a:rPr lang="en" sz="800" b="0" i="0" u="none" strike="noStrike" cap="none" dirty="0" err="1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Liebhauser</a:t>
                      </a:r>
                      <a:r>
                        <a:rPr lang="en" sz="800" b="0" i="0" u="none" strike="noStrike" cap="none" dirty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 – Group Product Manager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Syed ?– Scrum Master</a:t>
                      </a:r>
                      <a:endParaRPr sz="800" b="0" i="0" u="none" strike="noStrike" cap="none" dirty="0">
                        <a:solidFill>
                          <a:srgbClr val="002060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19300" marR="19300" marT="19300" marB="19300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 i="0" u="none" strike="noStrike" cap="none">
                          <a:solidFill>
                            <a:srgbClr val="00206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Scope</a:t>
                      </a:r>
                      <a:endParaRPr sz="1100"/>
                    </a:p>
                  </a:txBody>
                  <a:tcPr marL="0" marR="0" marT="19300" marB="19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 u="none" strike="noStrike" cap="none">
                          <a:solidFill>
                            <a:srgbClr val="00206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Schedule</a:t>
                      </a:r>
                      <a:endParaRPr sz="800" b="1" u="none" strike="noStrike" cap="none">
                        <a:solidFill>
                          <a:srgbClr val="00226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19300" marB="19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206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b="1" u="none" strike="noStrike" cap="none">
                          <a:solidFill>
                            <a:srgbClr val="00206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Outcome</a:t>
                      </a:r>
                      <a:endParaRPr sz="800" b="1" u="none" strike="noStrike" cap="none">
                        <a:solidFill>
                          <a:srgbClr val="00226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19300" marB="19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3150"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b="1" i="0" u="none" strike="noStrike" cap="none" dirty="0">
                          <a:solidFill>
                            <a:srgbClr val="00206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G</a:t>
                      </a:r>
                      <a:endParaRPr sz="1100" dirty="0"/>
                    </a:p>
                  </a:txBody>
                  <a:tcPr marL="19300" marR="19300" marT="19300" marB="19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D050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 dirty="0">
                          <a:solidFill>
                            <a:srgbClr val="002060"/>
                          </a:solidFill>
                        </a:rPr>
                        <a:t>Y</a:t>
                      </a:r>
                      <a:endParaRPr sz="800" b="1" dirty="0">
                        <a:solidFill>
                          <a:srgbClr val="002060"/>
                        </a:solidFill>
                      </a:endParaRPr>
                    </a:p>
                  </a:txBody>
                  <a:tcPr marL="19300" marR="19300" marT="19300" marB="19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E599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 dirty="0">
                          <a:solidFill>
                            <a:srgbClr val="002060"/>
                          </a:solidFill>
                        </a:rPr>
                        <a:t>Y</a:t>
                      </a:r>
                      <a:endParaRPr sz="1100" dirty="0"/>
                    </a:p>
                  </a:txBody>
                  <a:tcPr marL="19300" marR="19300" marT="19300" marB="19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E5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6953"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dirty="0">
                          <a:solidFill>
                            <a:srgbClr val="002060"/>
                          </a:solidFill>
                        </a:rPr>
                        <a:t>PSEG</a:t>
                      </a:r>
                      <a:r>
                        <a:rPr lang="en" sz="800" b="1" u="none" strike="noStrike" cap="none" dirty="0">
                          <a:solidFill>
                            <a:srgbClr val="00206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" sz="800" b="1" u="none" strike="noStrike" cap="none" dirty="0" err="1">
                          <a:solidFill>
                            <a:srgbClr val="00206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CoE</a:t>
                      </a:r>
                      <a:r>
                        <a:rPr lang="en" sz="800" b="1" u="none" strike="noStrike" cap="none" dirty="0">
                          <a:solidFill>
                            <a:srgbClr val="00206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Resources</a:t>
                      </a:r>
                      <a:endParaRPr sz="1100" dirty="0"/>
                    </a:p>
                  </a:txBody>
                  <a:tcPr marL="19300" marR="19300" marT="19300" marB="19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EAEA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i="0" u="none" strike="noStrike" cap="none" dirty="0" err="1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Sarat</a:t>
                      </a:r>
                      <a:r>
                        <a:rPr lang="en-US" sz="800" b="0" i="0" u="none" strike="noStrike" cap="none" dirty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 Banda</a:t>
                      </a:r>
                      <a:endParaRPr sz="800" b="0" i="0" u="none" strike="noStrike" cap="none" dirty="0">
                        <a:solidFill>
                          <a:srgbClr val="002060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19300" marR="19300" marT="19300" marB="19300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3192"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rgbClr val="002060"/>
                          </a:solidFill>
                          <a:latin typeface="Arial"/>
                          <a:cs typeface="Arial"/>
                          <a:sym typeface="Arial"/>
                        </a:rPr>
                        <a:t>Milestones</a:t>
                      </a:r>
                      <a:endParaRPr sz="800" b="0" i="0" u="none" strike="noStrike" cap="none" dirty="0">
                        <a:solidFill>
                          <a:srgbClr val="002060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19300" marR="19300" marT="19300" marB="19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EAEA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TBD</a:t>
                      </a:r>
                      <a:endParaRPr sz="800" b="0" i="0" u="none" strike="noStrike" cap="none" dirty="0">
                        <a:solidFill>
                          <a:srgbClr val="002060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19300" marR="19300" marT="19300" marB="19300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12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u="none" strike="noStrike" cap="none">
                          <a:solidFill>
                            <a:schemeClr val="lt1"/>
                          </a:solidFill>
                        </a:rPr>
                        <a:t>Completed activities</a:t>
                      </a:r>
                      <a:endParaRPr sz="1100"/>
                    </a:p>
                  </a:txBody>
                  <a:tcPr marL="19300" marR="19300" marT="19300" marB="1930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u="none" strike="noStrike" cap="none">
                          <a:solidFill>
                            <a:schemeClr val="lt1"/>
                          </a:solidFill>
                        </a:rPr>
                        <a:t>Active activities</a:t>
                      </a:r>
                      <a:endParaRPr sz="1100"/>
                    </a:p>
                  </a:txBody>
                  <a:tcPr marL="19300" marR="19300" marT="19300" marB="19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Upcoming activities</a:t>
                      </a:r>
                      <a:endParaRPr sz="1100"/>
                    </a:p>
                  </a:txBody>
                  <a:tcPr marL="19300" marR="19300" marT="19300" marB="19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58571">
                <a:tc>
                  <a:txBody>
                    <a:bodyPr/>
                    <a:lstStyle/>
                    <a:p>
                      <a:pPr marL="4572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>
                        <a:solidFill>
                          <a:srgbClr val="434343"/>
                        </a:solidFill>
                      </a:endParaRPr>
                    </a:p>
                    <a:p>
                      <a:pPr marL="4572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>
                        <a:solidFill>
                          <a:srgbClr val="434343"/>
                        </a:solidFill>
                      </a:endParaRPr>
                    </a:p>
                  </a:txBody>
                  <a:tcPr marL="38575" marR="19300" marT="19300" marB="1930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>
                        <a:solidFill>
                          <a:srgbClr val="434343"/>
                        </a:solidFill>
                      </a:endParaRPr>
                    </a:p>
                  </a:txBody>
                  <a:tcPr marL="38575" marR="19300" marT="19300" marB="1930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127000" marR="0" lvl="0" indent="-1206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34343"/>
                        </a:buClr>
                        <a:buSzPts val="900"/>
                        <a:buChar char="•"/>
                      </a:pPr>
                      <a:endParaRPr lang="en-US" sz="900" dirty="0">
                        <a:solidFill>
                          <a:srgbClr val="434343"/>
                        </a:solidFill>
                      </a:endParaRPr>
                    </a:p>
                  </a:txBody>
                  <a:tcPr marL="38575" marR="19300" marT="19300" marB="1930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86273">
                <a:tc gridSpan="8">
                  <a:txBody>
                    <a:bodyPr/>
                    <a:lstStyle/>
                    <a:p>
                      <a:pPr marL="215900" marR="0" lvl="0" indent="-1651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800"/>
                        <a:buFont typeface="Arial"/>
                        <a:buNone/>
                      </a:pPr>
                      <a:endParaRPr sz="800" u="none" strike="noStrike" cap="none" dirty="0">
                        <a:solidFill>
                          <a:srgbClr val="00206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215900" marR="0" lvl="0" indent="-1651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800"/>
                        <a:buFont typeface="Arial"/>
                        <a:buNone/>
                      </a:pPr>
                      <a:endParaRPr sz="800" u="none" strike="noStrike" cap="none" dirty="0">
                        <a:solidFill>
                          <a:srgbClr val="00206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215900" marR="0" lvl="0" indent="-1651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800"/>
                        <a:buFont typeface="Arial"/>
                        <a:buNone/>
                      </a:pPr>
                      <a:endParaRPr sz="800" u="none" strike="noStrike" cap="none" dirty="0">
                        <a:solidFill>
                          <a:srgbClr val="00206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215900" marR="0" lvl="0" indent="-1651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800"/>
                        <a:buFont typeface="Arial"/>
                        <a:buNone/>
                      </a:pPr>
                      <a:endParaRPr sz="800" u="none" strike="noStrike" cap="none" dirty="0">
                        <a:solidFill>
                          <a:srgbClr val="00206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215900" marR="0" lvl="0" indent="-1651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800"/>
                        <a:buFont typeface="Arial"/>
                        <a:buNone/>
                      </a:pPr>
                      <a:endParaRPr sz="800" u="none" strike="noStrike" cap="none" dirty="0">
                        <a:solidFill>
                          <a:srgbClr val="00206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215900" marR="0" lvl="0" indent="-1651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800"/>
                        <a:buFont typeface="Arial"/>
                        <a:buNone/>
                      </a:pPr>
                      <a:endParaRPr sz="800" u="none" strike="noStrike" cap="none" dirty="0">
                        <a:solidFill>
                          <a:srgbClr val="00206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8575" marR="19300" marT="19300" marB="1930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5" name="Google Shape;493;p68"/>
          <p:cNvGraphicFramePr/>
          <p:nvPr>
            <p:extLst>
              <p:ext uri="{D42A27DB-BD31-4B8C-83A1-F6EECF244321}">
                <p14:modId xmlns:p14="http://schemas.microsoft.com/office/powerpoint/2010/main" val="2800984009"/>
              </p:ext>
            </p:extLst>
          </p:nvPr>
        </p:nvGraphicFramePr>
        <p:xfrm>
          <a:off x="278605" y="3513290"/>
          <a:ext cx="8536781" cy="121101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9671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954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7426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89191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Risk &amp; Challenge </a:t>
                      </a:r>
                      <a:endParaRPr sz="1100" dirty="0">
                        <a:solidFill>
                          <a:schemeClr val="tx1"/>
                        </a:solidFill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i="0" u="none" strike="noStrike" cap="none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Action</a:t>
                      </a:r>
                      <a:endParaRPr sz="1100">
                        <a:solidFill>
                          <a:schemeClr val="tx1"/>
                        </a:solidFill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Comments</a:t>
                      </a:r>
                      <a:endParaRPr sz="1100" dirty="0">
                        <a:solidFill>
                          <a:schemeClr val="tx1"/>
                        </a:solidFill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9384"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900"/>
                        <a:buFont typeface="Arial"/>
                        <a:buNone/>
                        <a:tabLst/>
                        <a:defRPr/>
                      </a:pPr>
                      <a:endParaRPr sz="800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endParaRPr sz="800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7281">
                <a:tc>
                  <a:txBody>
                    <a:bodyPr/>
                    <a:lstStyle/>
                    <a:p>
                      <a:pPr marL="0" marR="0" lvl="1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900"/>
                        <a:buFont typeface="Arial"/>
                        <a:buNone/>
                      </a:pPr>
                      <a:endParaRPr sz="800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endParaRPr sz="800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600" marR="68600" marT="34300" marB="34300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600" marR="68600" marT="34300" marB="34300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8585">
                <a:tc>
                  <a:txBody>
                    <a:bodyPr/>
                    <a:lstStyle/>
                    <a:p>
                      <a:pPr marL="0" marR="0" lvl="1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900"/>
                        <a:buFont typeface="Arial"/>
                        <a:buNone/>
                      </a:pPr>
                      <a:endParaRPr sz="800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endParaRPr sz="800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600" marR="68600" marT="34300" marB="34300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600" marR="68600" marT="34300" marB="34300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4615834"/>
                  </a:ext>
                </a:extLst>
              </a:tr>
            </a:tbl>
          </a:graphicData>
        </a:graphic>
      </p:graphicFrame>
      <p:sp>
        <p:nvSpPr>
          <p:cNvPr id="6" name="Google Shape;494;p68"/>
          <p:cNvSpPr txBox="1">
            <a:spLocks noGrp="1"/>
          </p:cNvSpPr>
          <p:nvPr>
            <p:ph type="sldNum" idx="12"/>
          </p:nvPr>
        </p:nvSpPr>
        <p:spPr>
          <a:xfrm>
            <a:off x="8595307" y="4863890"/>
            <a:ext cx="548693" cy="393525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100"/>
              <a:t>2</a:t>
            </a:fld>
            <a:endParaRPr sz="11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DBA38A-6364-0745-B439-37E4A4062056}"/>
              </a:ext>
            </a:extLst>
          </p:cNvPr>
          <p:cNvSpPr txBox="1"/>
          <p:nvPr/>
        </p:nvSpPr>
        <p:spPr>
          <a:xfrm>
            <a:off x="3450431" y="2571750"/>
            <a:ext cx="24503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Work with </a:t>
            </a:r>
            <a:r>
              <a:rPr lang="en-US" dirty="0" err="1">
                <a:solidFill>
                  <a:srgbClr val="C00000"/>
                </a:solidFill>
              </a:rPr>
              <a:t>Sarat</a:t>
            </a:r>
            <a:r>
              <a:rPr lang="en-US" dirty="0">
                <a:solidFill>
                  <a:srgbClr val="C00000"/>
                </a:solidFill>
              </a:rPr>
              <a:t> to fill this</a:t>
            </a:r>
          </a:p>
        </p:txBody>
      </p:sp>
    </p:spTree>
    <p:extLst>
      <p:ext uri="{BB962C8B-B14F-4D97-AF65-F5344CB8AC3E}">
        <p14:creationId xmlns:p14="http://schemas.microsoft.com/office/powerpoint/2010/main" val="17518358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8605" y="274885"/>
            <a:ext cx="8229600" cy="411600"/>
          </a:xfrm>
        </p:spPr>
        <p:txBody>
          <a:bodyPr/>
          <a:lstStyle/>
          <a:p>
            <a:r>
              <a:rPr lang="en-US" sz="2400" dirty="0"/>
              <a:t>EE / EV</a:t>
            </a:r>
          </a:p>
        </p:txBody>
      </p:sp>
      <p:graphicFrame>
        <p:nvGraphicFramePr>
          <p:cNvPr id="4" name="Google Shape;492;p68"/>
          <p:cNvGraphicFramePr/>
          <p:nvPr>
            <p:extLst>
              <p:ext uri="{D42A27DB-BD31-4B8C-83A1-F6EECF244321}">
                <p14:modId xmlns:p14="http://schemas.microsoft.com/office/powerpoint/2010/main" val="72878644"/>
              </p:ext>
            </p:extLst>
          </p:nvPr>
        </p:nvGraphicFramePr>
        <p:xfrm>
          <a:off x="278606" y="776776"/>
          <a:ext cx="8536782" cy="370990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9611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82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943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194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2279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0325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8641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6116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47259">
                <a:tc rowSpan="4"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206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b="1" u="none" strike="noStrike" cap="none" dirty="0">
                          <a:solidFill>
                            <a:srgbClr val="00206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Status as of  </a:t>
                      </a:r>
                      <a:r>
                        <a:rPr lang="en-US" sz="1100" b="1" u="none" strike="noStrike" cap="none" dirty="0">
                          <a:solidFill>
                            <a:srgbClr val="00206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06/18/2021</a:t>
                      </a:r>
                      <a:endParaRPr sz="1100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1" u="none" strike="noStrike" cap="none" dirty="0">
                        <a:solidFill>
                          <a:srgbClr val="00206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b="0" dirty="0">
                          <a:solidFill>
                            <a:srgbClr val="434343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TBD</a:t>
                      </a:r>
                      <a:endParaRPr sz="900" b="0" dirty="0">
                        <a:solidFill>
                          <a:srgbClr val="434343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9300" marR="19300" marT="19300" marB="1930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 rowSpan="4"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 u="none" strike="noStrike" cap="none" dirty="0">
                          <a:solidFill>
                            <a:srgbClr val="00206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GPM / Project Stakeholders </a:t>
                      </a:r>
                      <a:endParaRPr sz="1100" dirty="0"/>
                    </a:p>
                  </a:txBody>
                  <a:tcPr marL="19300" marR="19300" marT="19300" marB="19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EAEA"/>
                    </a:solidFill>
                  </a:tcPr>
                </a:tc>
                <a:tc rowSpan="2"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0" i="0" u="none" strike="noStrike" cap="none" dirty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Venky </a:t>
                      </a:r>
                      <a:r>
                        <a:rPr lang="en" sz="800" b="0" i="0" u="none" strike="noStrike" cap="none" dirty="0" err="1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Bogam</a:t>
                      </a:r>
                      <a:r>
                        <a:rPr lang="en" sz="800" b="0" i="0" u="none" strike="noStrike" cap="none" dirty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– Group Product Manager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Naresh </a:t>
                      </a:r>
                      <a:r>
                        <a:rPr lang="en-US" sz="800" b="0" i="0" u="none" strike="noStrike" cap="none" dirty="0" err="1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Motiani</a:t>
                      </a:r>
                      <a:r>
                        <a:rPr lang="en-US" sz="800" b="0" i="0" u="none" strike="noStrike" cap="none" dirty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 – Architect</a:t>
                      </a:r>
                      <a:endParaRPr sz="800" b="0" i="0" u="none" strike="noStrike" cap="none" dirty="0">
                        <a:solidFill>
                          <a:srgbClr val="002060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19300" marR="19300" marT="19300" marB="19300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 i="0" u="none" strike="noStrike" cap="none">
                          <a:solidFill>
                            <a:srgbClr val="00206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Scope</a:t>
                      </a:r>
                      <a:endParaRPr sz="1100"/>
                    </a:p>
                  </a:txBody>
                  <a:tcPr marL="0" marR="0" marT="19300" marB="19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 u="none" strike="noStrike" cap="none">
                          <a:solidFill>
                            <a:srgbClr val="00206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Schedule</a:t>
                      </a:r>
                      <a:endParaRPr sz="800" b="1" u="none" strike="noStrike" cap="none">
                        <a:solidFill>
                          <a:srgbClr val="00226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19300" marB="19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206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b="1" u="none" strike="noStrike" cap="none">
                          <a:solidFill>
                            <a:srgbClr val="00206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Outcome</a:t>
                      </a:r>
                      <a:endParaRPr sz="800" b="1" u="none" strike="noStrike" cap="none">
                        <a:solidFill>
                          <a:srgbClr val="00226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19300" marB="19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3150"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b="1" i="0" u="none" strike="noStrike" cap="none" dirty="0">
                          <a:solidFill>
                            <a:srgbClr val="00206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G</a:t>
                      </a:r>
                      <a:endParaRPr sz="1100" dirty="0"/>
                    </a:p>
                  </a:txBody>
                  <a:tcPr marL="19300" marR="19300" marT="19300" marB="19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D050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 dirty="0">
                          <a:solidFill>
                            <a:srgbClr val="002060"/>
                          </a:solidFill>
                        </a:rPr>
                        <a:t>Y</a:t>
                      </a:r>
                      <a:endParaRPr sz="800" b="1" dirty="0">
                        <a:solidFill>
                          <a:srgbClr val="002060"/>
                        </a:solidFill>
                      </a:endParaRPr>
                    </a:p>
                  </a:txBody>
                  <a:tcPr marL="19300" marR="19300" marT="19300" marB="19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E599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 dirty="0">
                          <a:solidFill>
                            <a:srgbClr val="002060"/>
                          </a:solidFill>
                        </a:rPr>
                        <a:t>Y</a:t>
                      </a:r>
                      <a:endParaRPr sz="1100" dirty="0"/>
                    </a:p>
                  </a:txBody>
                  <a:tcPr marL="19300" marR="19300" marT="19300" marB="19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E5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6953"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dirty="0">
                          <a:solidFill>
                            <a:srgbClr val="002060"/>
                          </a:solidFill>
                        </a:rPr>
                        <a:t>PSEG</a:t>
                      </a:r>
                      <a:r>
                        <a:rPr lang="en" sz="800" b="1" u="none" strike="noStrike" cap="none" dirty="0">
                          <a:solidFill>
                            <a:srgbClr val="00206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" sz="800" b="1" u="none" strike="noStrike" cap="none" dirty="0" err="1">
                          <a:solidFill>
                            <a:srgbClr val="00206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CoE</a:t>
                      </a:r>
                      <a:r>
                        <a:rPr lang="en" sz="800" b="1" u="none" strike="noStrike" cap="none" dirty="0">
                          <a:solidFill>
                            <a:srgbClr val="00206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Resources</a:t>
                      </a:r>
                      <a:endParaRPr sz="1100" dirty="0"/>
                    </a:p>
                  </a:txBody>
                  <a:tcPr marL="19300" marR="19300" marT="19300" marB="19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EAEA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Umesh Ranganathan </a:t>
                      </a:r>
                      <a:endParaRPr sz="800" b="0" i="0" u="none" strike="noStrike" cap="none" dirty="0">
                        <a:solidFill>
                          <a:srgbClr val="002060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19300" marR="19300" marT="19300" marB="19300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3192"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rgbClr val="002060"/>
                          </a:solidFill>
                          <a:latin typeface="Arial"/>
                          <a:cs typeface="Arial"/>
                          <a:sym typeface="Arial"/>
                        </a:rPr>
                        <a:t>Milestones</a:t>
                      </a:r>
                      <a:endParaRPr sz="800" b="0" i="0" u="none" strike="noStrike" cap="none" dirty="0">
                        <a:solidFill>
                          <a:srgbClr val="002060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19300" marR="19300" marT="19300" marB="19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EAEA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TBD</a:t>
                      </a:r>
                      <a:endParaRPr sz="800" b="0" i="0" u="none" strike="noStrike" cap="none" dirty="0">
                        <a:solidFill>
                          <a:srgbClr val="002060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19300" marR="19300" marT="19300" marB="19300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12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u="none" strike="noStrike" cap="none">
                          <a:solidFill>
                            <a:schemeClr val="lt1"/>
                          </a:solidFill>
                        </a:rPr>
                        <a:t>Completed activities</a:t>
                      </a:r>
                      <a:endParaRPr sz="1100"/>
                    </a:p>
                  </a:txBody>
                  <a:tcPr marL="19300" marR="19300" marT="19300" marB="1930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u="none" strike="noStrike" cap="none">
                          <a:solidFill>
                            <a:schemeClr val="lt1"/>
                          </a:solidFill>
                        </a:rPr>
                        <a:t>Active activities</a:t>
                      </a:r>
                      <a:endParaRPr sz="1100"/>
                    </a:p>
                  </a:txBody>
                  <a:tcPr marL="19300" marR="19300" marT="19300" marB="19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Upcoming activities</a:t>
                      </a:r>
                      <a:endParaRPr sz="1100"/>
                    </a:p>
                  </a:txBody>
                  <a:tcPr marL="19300" marR="19300" marT="19300" marB="19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58571">
                <a:tc>
                  <a:txBody>
                    <a:bodyPr/>
                    <a:lstStyle/>
                    <a:p>
                      <a:pPr marL="127000" marR="0" lvl="0" indent="-1206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34343"/>
                        </a:buClr>
                        <a:buSzPts val="900"/>
                        <a:buChar char="•"/>
                      </a:pPr>
                      <a:r>
                        <a:rPr lang="en-US" sz="900" dirty="0">
                          <a:solidFill>
                            <a:srgbClr val="434343"/>
                          </a:solidFill>
                        </a:rPr>
                        <a:t>Introduction to team</a:t>
                      </a:r>
                      <a:endParaRPr sz="900" dirty="0">
                        <a:solidFill>
                          <a:srgbClr val="434343"/>
                        </a:solidFill>
                      </a:endParaRPr>
                    </a:p>
                    <a:p>
                      <a:pPr marL="4572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>
                        <a:solidFill>
                          <a:srgbClr val="434343"/>
                        </a:solidFill>
                      </a:endParaRPr>
                    </a:p>
                    <a:p>
                      <a:pPr marL="4572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>
                        <a:solidFill>
                          <a:srgbClr val="434343"/>
                        </a:solidFill>
                      </a:endParaRPr>
                    </a:p>
                  </a:txBody>
                  <a:tcPr marL="38575" marR="19300" marT="19300" marB="1930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900" dirty="0">
                          <a:solidFill>
                            <a:srgbClr val="434343"/>
                          </a:solidFill>
                        </a:rPr>
                        <a:t>Review </a:t>
                      </a:r>
                      <a:r>
                        <a:rPr lang="en-US" sz="900" dirty="0" err="1">
                          <a:solidFill>
                            <a:srgbClr val="434343"/>
                          </a:solidFill>
                        </a:rPr>
                        <a:t>PoCs</a:t>
                      </a:r>
                      <a:r>
                        <a:rPr lang="en-US" sz="900" dirty="0">
                          <a:solidFill>
                            <a:srgbClr val="434343"/>
                          </a:solidFill>
                        </a:rPr>
                        <a:t> given to team</a:t>
                      </a: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900" dirty="0">
                          <a:solidFill>
                            <a:srgbClr val="434343"/>
                          </a:solidFill>
                        </a:rPr>
                        <a:t>Review the deliverables produces so far; identify gaps</a:t>
                      </a: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900" dirty="0">
                          <a:solidFill>
                            <a:srgbClr val="434343"/>
                          </a:solidFill>
                        </a:rPr>
                        <a:t>Review user stories; enhance user stories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>
                        <a:solidFill>
                          <a:srgbClr val="434343"/>
                        </a:solidFill>
                      </a:endParaRPr>
                    </a:p>
                  </a:txBody>
                  <a:tcPr marL="38575" marR="19300" marT="19300" marB="1930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127000" marR="0" lvl="0" indent="-1206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34343"/>
                        </a:buClr>
                        <a:buSzPts val="900"/>
                        <a:buChar char="•"/>
                      </a:pPr>
                      <a:endParaRPr lang="en-US" sz="900" dirty="0">
                        <a:solidFill>
                          <a:srgbClr val="434343"/>
                        </a:solidFill>
                      </a:endParaRPr>
                    </a:p>
                  </a:txBody>
                  <a:tcPr marL="38575" marR="19300" marT="19300" marB="1930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86273">
                <a:tc gridSpan="8">
                  <a:txBody>
                    <a:bodyPr/>
                    <a:lstStyle/>
                    <a:p>
                      <a:pPr marL="215900" marR="0" lvl="0" indent="-1651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800"/>
                        <a:buFont typeface="Arial"/>
                        <a:buNone/>
                      </a:pPr>
                      <a:endParaRPr sz="800" u="none" strike="noStrike" cap="none" dirty="0">
                        <a:solidFill>
                          <a:srgbClr val="00206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215900" marR="0" lvl="0" indent="-1651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800"/>
                        <a:buFont typeface="Arial"/>
                        <a:buNone/>
                      </a:pPr>
                      <a:endParaRPr sz="800" u="none" strike="noStrike" cap="none" dirty="0">
                        <a:solidFill>
                          <a:srgbClr val="00206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215900" marR="0" lvl="0" indent="-1651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800"/>
                        <a:buFont typeface="Arial"/>
                        <a:buNone/>
                      </a:pPr>
                      <a:endParaRPr sz="800" u="none" strike="noStrike" cap="none" dirty="0">
                        <a:solidFill>
                          <a:srgbClr val="00206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215900" marR="0" lvl="0" indent="-1651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800"/>
                        <a:buFont typeface="Arial"/>
                        <a:buNone/>
                      </a:pPr>
                      <a:endParaRPr sz="800" u="none" strike="noStrike" cap="none" dirty="0">
                        <a:solidFill>
                          <a:srgbClr val="00206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215900" marR="0" lvl="0" indent="-1651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800"/>
                        <a:buFont typeface="Arial"/>
                        <a:buNone/>
                      </a:pPr>
                      <a:endParaRPr sz="800" u="none" strike="noStrike" cap="none" dirty="0">
                        <a:solidFill>
                          <a:srgbClr val="00206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215900" marR="0" lvl="0" indent="-1651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800"/>
                        <a:buFont typeface="Arial"/>
                        <a:buNone/>
                      </a:pPr>
                      <a:endParaRPr sz="800" u="none" strike="noStrike" cap="none" dirty="0">
                        <a:solidFill>
                          <a:srgbClr val="00206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8575" marR="19300" marT="19300" marB="1930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5" name="Google Shape;493;p68"/>
          <p:cNvGraphicFramePr/>
          <p:nvPr>
            <p:extLst>
              <p:ext uri="{D42A27DB-BD31-4B8C-83A1-F6EECF244321}">
                <p14:modId xmlns:p14="http://schemas.microsoft.com/office/powerpoint/2010/main" val="3938597287"/>
              </p:ext>
            </p:extLst>
          </p:nvPr>
        </p:nvGraphicFramePr>
        <p:xfrm>
          <a:off x="278605" y="3513290"/>
          <a:ext cx="8536781" cy="121101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9671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954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7426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89191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Risk &amp; Challenge </a:t>
                      </a:r>
                      <a:endParaRPr sz="1100" dirty="0">
                        <a:solidFill>
                          <a:schemeClr val="tx1"/>
                        </a:solidFill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i="0" u="none" strike="noStrike" cap="none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Action</a:t>
                      </a:r>
                      <a:endParaRPr sz="1100">
                        <a:solidFill>
                          <a:schemeClr val="tx1"/>
                        </a:solidFill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Comments</a:t>
                      </a:r>
                      <a:endParaRPr sz="1100" dirty="0">
                        <a:solidFill>
                          <a:schemeClr val="tx1"/>
                        </a:solidFill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9384"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900"/>
                        <a:buFont typeface="Arial"/>
                        <a:buNone/>
                        <a:tabLst/>
                        <a:defRPr/>
                      </a:pPr>
                      <a:r>
                        <a:rPr lang="en-US" sz="800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is in stage 5, we don’t have all the required deliverables from pervious stages e.g. integration roadmap</a:t>
                      </a:r>
                      <a:endParaRPr sz="800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Umesh to perform a gap analysis and complete any missing document</a:t>
                      </a:r>
                      <a:endParaRPr sz="800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7281">
                <a:tc>
                  <a:txBody>
                    <a:bodyPr/>
                    <a:lstStyle/>
                    <a:p>
                      <a:pPr marL="0" marR="0" lvl="1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900"/>
                        <a:buFont typeface="Arial"/>
                        <a:buNone/>
                      </a:pPr>
                      <a:endParaRPr sz="800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endParaRPr sz="800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8585">
                <a:tc>
                  <a:txBody>
                    <a:bodyPr/>
                    <a:lstStyle/>
                    <a:p>
                      <a:pPr marL="0" marR="0" lvl="1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900"/>
                        <a:buFont typeface="Arial"/>
                        <a:buNone/>
                      </a:pPr>
                      <a:endParaRPr sz="800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endParaRPr sz="800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600" marR="68600" marT="34300" marB="34300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600" marR="68600" marT="34300" marB="34300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4615834"/>
                  </a:ext>
                </a:extLst>
              </a:tr>
            </a:tbl>
          </a:graphicData>
        </a:graphic>
      </p:graphicFrame>
      <p:sp>
        <p:nvSpPr>
          <p:cNvPr id="6" name="Google Shape;494;p68"/>
          <p:cNvSpPr txBox="1">
            <a:spLocks noGrp="1"/>
          </p:cNvSpPr>
          <p:nvPr>
            <p:ph type="sldNum" idx="12"/>
          </p:nvPr>
        </p:nvSpPr>
        <p:spPr>
          <a:xfrm>
            <a:off x="8595307" y="4863890"/>
            <a:ext cx="548693" cy="393525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100"/>
              <a:t>3</a:t>
            </a:fld>
            <a:endParaRPr sz="1100"/>
          </a:p>
        </p:txBody>
      </p:sp>
    </p:spTree>
    <p:extLst>
      <p:ext uri="{BB962C8B-B14F-4D97-AF65-F5344CB8AC3E}">
        <p14:creationId xmlns:p14="http://schemas.microsoft.com/office/powerpoint/2010/main" val="2814366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8605" y="274885"/>
            <a:ext cx="8229600" cy="411600"/>
          </a:xfrm>
        </p:spPr>
        <p:txBody>
          <a:bodyPr/>
          <a:lstStyle/>
          <a:p>
            <a:r>
              <a:rPr lang="en-US" sz="2400" dirty="0"/>
              <a:t>OMS</a:t>
            </a:r>
          </a:p>
        </p:txBody>
      </p:sp>
      <p:graphicFrame>
        <p:nvGraphicFramePr>
          <p:cNvPr id="4" name="Google Shape;492;p68"/>
          <p:cNvGraphicFramePr/>
          <p:nvPr>
            <p:extLst>
              <p:ext uri="{D42A27DB-BD31-4B8C-83A1-F6EECF244321}">
                <p14:modId xmlns:p14="http://schemas.microsoft.com/office/powerpoint/2010/main" val="261597661"/>
              </p:ext>
            </p:extLst>
          </p:nvPr>
        </p:nvGraphicFramePr>
        <p:xfrm>
          <a:off x="278606" y="776776"/>
          <a:ext cx="8536782" cy="370990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9611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82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943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194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2279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0325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8641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6116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47259">
                <a:tc rowSpan="4"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206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b="1" u="none" strike="noStrike" cap="none" dirty="0">
                          <a:solidFill>
                            <a:srgbClr val="00206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Status as of  </a:t>
                      </a:r>
                      <a:r>
                        <a:rPr lang="en-US" sz="1100" b="1" u="none" strike="noStrike" cap="none" dirty="0">
                          <a:solidFill>
                            <a:srgbClr val="00206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06/18/2021</a:t>
                      </a:r>
                      <a:endParaRPr sz="1100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1" u="none" strike="noStrike" cap="none" dirty="0">
                        <a:solidFill>
                          <a:srgbClr val="00206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b="0" dirty="0">
                          <a:solidFill>
                            <a:srgbClr val="434343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TBD</a:t>
                      </a:r>
                      <a:endParaRPr sz="900" b="0" dirty="0">
                        <a:solidFill>
                          <a:srgbClr val="434343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9300" marR="19300" marT="19300" marB="1930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 rowSpan="4"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 u="none" strike="noStrike" cap="none" dirty="0">
                          <a:solidFill>
                            <a:srgbClr val="00206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GPM / Project Stakeholders </a:t>
                      </a:r>
                      <a:endParaRPr sz="1100" dirty="0"/>
                    </a:p>
                  </a:txBody>
                  <a:tcPr marL="19300" marR="19300" marT="19300" marB="19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EAEA"/>
                    </a:solidFill>
                  </a:tcPr>
                </a:tc>
                <a:tc rowSpan="2"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0" i="0" u="none" strike="noStrike" cap="none" dirty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Steve </a:t>
                      </a:r>
                      <a:r>
                        <a:rPr lang="en" sz="800" b="0" i="0" u="none" strike="noStrike" cap="none" dirty="0" err="1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Zinser</a:t>
                      </a:r>
                      <a:r>
                        <a:rPr lang="en" sz="800" b="0" i="0" u="none" strike="noStrike" cap="none" dirty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 – Group Product Manager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Melisa </a:t>
                      </a:r>
                      <a:r>
                        <a:rPr lang="en-US" sz="800" b="0" i="0" u="none" strike="noStrike" cap="none" dirty="0" err="1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Ekmark</a:t>
                      </a:r>
                      <a:r>
                        <a:rPr lang="en-US" sz="800" b="0" i="0" u="none" strike="noStrike" cap="none" dirty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 – Scrum Master</a:t>
                      </a:r>
                      <a:endParaRPr sz="800" b="0" i="0" u="none" strike="noStrike" cap="none" dirty="0">
                        <a:solidFill>
                          <a:srgbClr val="002060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19300" marR="19300" marT="19300" marB="19300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 i="0" u="none" strike="noStrike" cap="none">
                          <a:solidFill>
                            <a:srgbClr val="00206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Scope</a:t>
                      </a:r>
                      <a:endParaRPr sz="1100"/>
                    </a:p>
                  </a:txBody>
                  <a:tcPr marL="0" marR="0" marT="19300" marB="19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 u="none" strike="noStrike" cap="none">
                          <a:solidFill>
                            <a:srgbClr val="00206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Schedule</a:t>
                      </a:r>
                      <a:endParaRPr sz="800" b="1" u="none" strike="noStrike" cap="none">
                        <a:solidFill>
                          <a:srgbClr val="00226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19300" marB="19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206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b="1" u="none" strike="noStrike" cap="none">
                          <a:solidFill>
                            <a:srgbClr val="00206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Outcome</a:t>
                      </a:r>
                      <a:endParaRPr sz="800" b="1" u="none" strike="noStrike" cap="none">
                        <a:solidFill>
                          <a:srgbClr val="00226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19300" marB="19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3150"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b="1" i="0" u="none" strike="noStrike" cap="none" dirty="0">
                          <a:solidFill>
                            <a:srgbClr val="00206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G</a:t>
                      </a:r>
                      <a:endParaRPr sz="1100" dirty="0"/>
                    </a:p>
                  </a:txBody>
                  <a:tcPr marL="19300" marR="19300" marT="19300" marB="19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D050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 dirty="0">
                          <a:solidFill>
                            <a:srgbClr val="002060"/>
                          </a:solidFill>
                        </a:rPr>
                        <a:t>Y</a:t>
                      </a:r>
                      <a:endParaRPr sz="800" b="1" dirty="0">
                        <a:solidFill>
                          <a:srgbClr val="002060"/>
                        </a:solidFill>
                      </a:endParaRPr>
                    </a:p>
                  </a:txBody>
                  <a:tcPr marL="19300" marR="19300" marT="19300" marB="19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E599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 dirty="0">
                          <a:solidFill>
                            <a:srgbClr val="002060"/>
                          </a:solidFill>
                        </a:rPr>
                        <a:t>Y</a:t>
                      </a:r>
                      <a:endParaRPr sz="1100" dirty="0"/>
                    </a:p>
                  </a:txBody>
                  <a:tcPr marL="19300" marR="19300" marT="19300" marB="19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E5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6953"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dirty="0">
                          <a:solidFill>
                            <a:srgbClr val="002060"/>
                          </a:solidFill>
                        </a:rPr>
                        <a:t>PSEG</a:t>
                      </a:r>
                      <a:r>
                        <a:rPr lang="en" sz="800" b="1" u="none" strike="noStrike" cap="none" dirty="0">
                          <a:solidFill>
                            <a:srgbClr val="00206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" sz="800" b="1" u="none" strike="noStrike" cap="none" dirty="0" err="1">
                          <a:solidFill>
                            <a:srgbClr val="00206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CoE</a:t>
                      </a:r>
                      <a:r>
                        <a:rPr lang="en" sz="800" b="1" u="none" strike="noStrike" cap="none" dirty="0">
                          <a:solidFill>
                            <a:srgbClr val="00206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Resources</a:t>
                      </a:r>
                      <a:endParaRPr sz="1100" dirty="0"/>
                    </a:p>
                  </a:txBody>
                  <a:tcPr marL="19300" marR="19300" marT="19300" marB="19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EAEA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None</a:t>
                      </a:r>
                      <a:endParaRPr sz="800" b="0" i="0" u="none" strike="noStrike" cap="none" dirty="0">
                        <a:solidFill>
                          <a:srgbClr val="002060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19300" marR="19300" marT="19300" marB="19300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3192"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rgbClr val="002060"/>
                          </a:solidFill>
                          <a:latin typeface="Arial"/>
                          <a:cs typeface="Arial"/>
                          <a:sym typeface="Arial"/>
                        </a:rPr>
                        <a:t>Milestones</a:t>
                      </a:r>
                      <a:endParaRPr sz="800" b="0" i="0" u="none" strike="noStrike" cap="none" dirty="0">
                        <a:solidFill>
                          <a:srgbClr val="002060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19300" marR="19300" marT="19300" marB="19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EAEA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TBD</a:t>
                      </a:r>
                      <a:endParaRPr sz="800" b="0" i="0" u="none" strike="noStrike" cap="none" dirty="0">
                        <a:solidFill>
                          <a:srgbClr val="002060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19300" marR="19300" marT="19300" marB="19300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12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u="none" strike="noStrike" cap="none">
                          <a:solidFill>
                            <a:schemeClr val="lt1"/>
                          </a:solidFill>
                        </a:rPr>
                        <a:t>Completed activities</a:t>
                      </a:r>
                      <a:endParaRPr sz="1100"/>
                    </a:p>
                  </a:txBody>
                  <a:tcPr marL="19300" marR="19300" marT="19300" marB="1930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u="none" strike="noStrike" cap="none">
                          <a:solidFill>
                            <a:schemeClr val="lt1"/>
                          </a:solidFill>
                        </a:rPr>
                        <a:t>Active activities</a:t>
                      </a:r>
                      <a:endParaRPr sz="1100"/>
                    </a:p>
                  </a:txBody>
                  <a:tcPr marL="19300" marR="19300" marT="19300" marB="19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Upcoming activities</a:t>
                      </a:r>
                      <a:endParaRPr sz="1100"/>
                    </a:p>
                  </a:txBody>
                  <a:tcPr marL="19300" marR="19300" marT="19300" marB="19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58571">
                <a:tc>
                  <a:txBody>
                    <a:bodyPr/>
                    <a:lstStyle/>
                    <a:p>
                      <a:pPr marL="127000" marR="0" lvl="0" indent="-1206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34343"/>
                        </a:buClr>
                        <a:buSzPts val="900"/>
                        <a:buChar char="•"/>
                      </a:pPr>
                      <a:r>
                        <a:rPr lang="en-US" sz="900" dirty="0">
                          <a:solidFill>
                            <a:srgbClr val="434343"/>
                          </a:solidFill>
                        </a:rPr>
                        <a:t>Provided steps to create S3 bucket &amp; open ports</a:t>
                      </a:r>
                      <a:endParaRPr sz="900" dirty="0">
                        <a:solidFill>
                          <a:srgbClr val="434343"/>
                        </a:solidFill>
                      </a:endParaRPr>
                    </a:p>
                    <a:p>
                      <a:pPr marL="4572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>
                        <a:solidFill>
                          <a:srgbClr val="434343"/>
                        </a:solidFill>
                      </a:endParaRPr>
                    </a:p>
                    <a:p>
                      <a:pPr marL="4572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>
                        <a:solidFill>
                          <a:srgbClr val="434343"/>
                        </a:solidFill>
                      </a:endParaRPr>
                    </a:p>
                  </a:txBody>
                  <a:tcPr marL="38575" marR="19300" marT="19300" marB="1930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900" dirty="0">
                          <a:solidFill>
                            <a:srgbClr val="434343"/>
                          </a:solidFill>
                        </a:rPr>
                        <a:t>Project team is continuing to rely on </a:t>
                      </a:r>
                      <a:r>
                        <a:rPr lang="en-US" sz="900" dirty="0" err="1">
                          <a:solidFill>
                            <a:srgbClr val="434343"/>
                          </a:solidFill>
                        </a:rPr>
                        <a:t>CoE</a:t>
                      </a:r>
                      <a:r>
                        <a:rPr lang="en-US" sz="900" dirty="0">
                          <a:solidFill>
                            <a:srgbClr val="434343"/>
                          </a:solidFill>
                        </a:rPr>
                        <a:t> to define &amp; complete project tasks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>
                        <a:solidFill>
                          <a:srgbClr val="434343"/>
                        </a:solidFill>
                      </a:endParaRPr>
                    </a:p>
                  </a:txBody>
                  <a:tcPr marL="38575" marR="19300" marT="19300" marB="1930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127000" marR="0" lvl="0" indent="-1206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34343"/>
                        </a:buClr>
                        <a:buSzPts val="900"/>
                        <a:buChar char="•"/>
                      </a:pPr>
                      <a:endParaRPr lang="en-US" sz="900" dirty="0">
                        <a:solidFill>
                          <a:srgbClr val="434343"/>
                        </a:solidFill>
                      </a:endParaRPr>
                    </a:p>
                  </a:txBody>
                  <a:tcPr marL="38575" marR="19300" marT="19300" marB="1930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86273">
                <a:tc gridSpan="8">
                  <a:txBody>
                    <a:bodyPr/>
                    <a:lstStyle/>
                    <a:p>
                      <a:pPr marL="215900" marR="0" lvl="0" indent="-1651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800"/>
                        <a:buFont typeface="Arial"/>
                        <a:buNone/>
                      </a:pPr>
                      <a:endParaRPr sz="800" u="none" strike="noStrike" cap="none" dirty="0">
                        <a:solidFill>
                          <a:srgbClr val="00206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215900" marR="0" lvl="0" indent="-1651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800"/>
                        <a:buFont typeface="Arial"/>
                        <a:buNone/>
                      </a:pPr>
                      <a:endParaRPr sz="800" u="none" strike="noStrike" cap="none" dirty="0">
                        <a:solidFill>
                          <a:srgbClr val="00206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215900" marR="0" lvl="0" indent="-1651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800"/>
                        <a:buFont typeface="Arial"/>
                        <a:buNone/>
                      </a:pPr>
                      <a:endParaRPr sz="800" u="none" strike="noStrike" cap="none" dirty="0">
                        <a:solidFill>
                          <a:srgbClr val="00206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215900" marR="0" lvl="0" indent="-1651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800"/>
                        <a:buFont typeface="Arial"/>
                        <a:buNone/>
                      </a:pPr>
                      <a:endParaRPr sz="800" u="none" strike="noStrike" cap="none" dirty="0">
                        <a:solidFill>
                          <a:srgbClr val="00206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215900" marR="0" lvl="0" indent="-1651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800"/>
                        <a:buFont typeface="Arial"/>
                        <a:buNone/>
                      </a:pPr>
                      <a:endParaRPr sz="800" u="none" strike="noStrike" cap="none" dirty="0">
                        <a:solidFill>
                          <a:srgbClr val="00206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215900" marR="0" lvl="0" indent="-1651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800"/>
                        <a:buFont typeface="Arial"/>
                        <a:buNone/>
                      </a:pPr>
                      <a:endParaRPr sz="800" u="none" strike="noStrike" cap="none" dirty="0">
                        <a:solidFill>
                          <a:srgbClr val="00206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8575" marR="19300" marT="19300" marB="1930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5" name="Google Shape;493;p68"/>
          <p:cNvGraphicFramePr/>
          <p:nvPr>
            <p:extLst>
              <p:ext uri="{D42A27DB-BD31-4B8C-83A1-F6EECF244321}">
                <p14:modId xmlns:p14="http://schemas.microsoft.com/office/powerpoint/2010/main" val="3544696987"/>
              </p:ext>
            </p:extLst>
          </p:nvPr>
        </p:nvGraphicFramePr>
        <p:xfrm>
          <a:off x="278605" y="3506147"/>
          <a:ext cx="8536781" cy="127114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9671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954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7426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89191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Risk &amp; Challenge </a:t>
                      </a:r>
                      <a:endParaRPr sz="1100" dirty="0">
                        <a:solidFill>
                          <a:schemeClr val="tx1"/>
                        </a:solidFill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i="0" u="none" strike="noStrike" cap="none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Action</a:t>
                      </a:r>
                      <a:endParaRPr sz="1100">
                        <a:solidFill>
                          <a:schemeClr val="tx1"/>
                        </a:solidFill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Comments</a:t>
                      </a:r>
                      <a:endParaRPr sz="1100" dirty="0">
                        <a:solidFill>
                          <a:schemeClr val="tx1"/>
                        </a:solidFill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9384"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900"/>
                        <a:buFont typeface="Arial"/>
                        <a:buNone/>
                        <a:tabLst/>
                        <a:defRPr/>
                      </a:pPr>
                      <a:r>
                        <a:rPr lang="en-US" sz="800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Challenges in provisioning S3 bucket and securing access. </a:t>
                      </a:r>
                      <a:r>
                        <a:rPr lang="en-US" sz="80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Project team is unable articulate, understand the process &amp; take ownership to work with PSEG teams</a:t>
                      </a:r>
                      <a:endParaRPr sz="800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800" u="none" strike="noStrike" cap="none" dirty="0" err="1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Sarat</a:t>
                      </a:r>
                      <a:r>
                        <a:rPr lang="en-US" sz="80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provided the process &amp; steps performed for similar project earlier</a:t>
                      </a:r>
                      <a:endParaRPr sz="800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To ensure success, it will be prudent for the </a:t>
                      </a:r>
                      <a:r>
                        <a:rPr lang="en-US" sz="800" dirty="0" err="1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CoE</a:t>
                      </a:r>
                      <a:r>
                        <a:rPr lang="en-US" sz="800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team to play &amp; active role to help OMS team</a:t>
                      </a:r>
                      <a:endParaRPr sz="800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7281">
                <a:tc>
                  <a:txBody>
                    <a:bodyPr/>
                    <a:lstStyle/>
                    <a:p>
                      <a:pPr marL="0" marR="0" lvl="1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800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Lack of trained MuleSoft resources from the vendor</a:t>
                      </a:r>
                      <a:endParaRPr sz="800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Escalated to Scrum Master. OMS team will replace one of the vendor resource with an expert</a:t>
                      </a:r>
                      <a:endParaRPr sz="800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8585">
                <a:tc>
                  <a:txBody>
                    <a:bodyPr/>
                    <a:lstStyle/>
                    <a:p>
                      <a:pPr marL="0" marR="0" lvl="1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800" dirty="0" err="1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CoE</a:t>
                      </a:r>
                      <a:r>
                        <a:rPr lang="en-US" sz="800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resources are not allocated to OMS project. There is lack of technical oversight &amp; expertise &amp; possible risk of integration delays</a:t>
                      </a:r>
                      <a:endParaRPr sz="800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endParaRPr sz="800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600" marR="68600" marT="34300" marB="34300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Request Bindu to talk to Steve Z to have someone from </a:t>
                      </a:r>
                      <a:r>
                        <a:rPr lang="en-US" sz="800" u="none" strike="noStrike" cap="none" dirty="0" err="1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CoE</a:t>
                      </a:r>
                      <a:r>
                        <a:rPr lang="en-US" sz="80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to act as technical oversight</a:t>
                      </a:r>
                      <a:endParaRPr sz="800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600" marR="68600" marT="34300" marB="34300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4615834"/>
                  </a:ext>
                </a:extLst>
              </a:tr>
            </a:tbl>
          </a:graphicData>
        </a:graphic>
      </p:graphicFrame>
      <p:sp>
        <p:nvSpPr>
          <p:cNvPr id="6" name="Google Shape;494;p68"/>
          <p:cNvSpPr txBox="1">
            <a:spLocks noGrp="1"/>
          </p:cNvSpPr>
          <p:nvPr>
            <p:ph type="sldNum" idx="12"/>
          </p:nvPr>
        </p:nvSpPr>
        <p:spPr>
          <a:xfrm>
            <a:off x="8595307" y="4863890"/>
            <a:ext cx="548693" cy="393525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100"/>
              <a:t>4</a:t>
            </a:fld>
            <a:endParaRPr sz="1100"/>
          </a:p>
        </p:txBody>
      </p:sp>
    </p:spTree>
    <p:extLst>
      <p:ext uri="{BB962C8B-B14F-4D97-AF65-F5344CB8AC3E}">
        <p14:creationId xmlns:p14="http://schemas.microsoft.com/office/powerpoint/2010/main" val="15870231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8605" y="274885"/>
            <a:ext cx="8229600" cy="411600"/>
          </a:xfrm>
        </p:spPr>
        <p:txBody>
          <a:bodyPr/>
          <a:lstStyle/>
          <a:p>
            <a:r>
              <a:rPr lang="en-US" sz="2400" dirty="0"/>
              <a:t>MWMS</a:t>
            </a:r>
          </a:p>
        </p:txBody>
      </p:sp>
      <p:graphicFrame>
        <p:nvGraphicFramePr>
          <p:cNvPr id="4" name="Google Shape;492;p68"/>
          <p:cNvGraphicFramePr/>
          <p:nvPr>
            <p:extLst>
              <p:ext uri="{D42A27DB-BD31-4B8C-83A1-F6EECF244321}">
                <p14:modId xmlns:p14="http://schemas.microsoft.com/office/powerpoint/2010/main" val="4001843006"/>
              </p:ext>
            </p:extLst>
          </p:nvPr>
        </p:nvGraphicFramePr>
        <p:xfrm>
          <a:off x="278606" y="776776"/>
          <a:ext cx="8536782" cy="370990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9611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82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943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194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2279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0325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8641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6116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47259">
                <a:tc rowSpan="4"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206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b="1" u="none" strike="noStrike" cap="none" dirty="0">
                          <a:solidFill>
                            <a:srgbClr val="00206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Status as of  </a:t>
                      </a:r>
                      <a:r>
                        <a:rPr lang="en-US" sz="1100" b="1" u="none" strike="noStrike" cap="none" dirty="0">
                          <a:solidFill>
                            <a:srgbClr val="00206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06/18/2021</a:t>
                      </a:r>
                      <a:endParaRPr sz="1100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1" u="none" strike="noStrike" cap="none" dirty="0">
                        <a:solidFill>
                          <a:srgbClr val="00206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b="0" dirty="0">
                          <a:solidFill>
                            <a:srgbClr val="434343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TBD</a:t>
                      </a:r>
                      <a:endParaRPr sz="900" b="0" dirty="0">
                        <a:solidFill>
                          <a:srgbClr val="434343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9300" marR="19300" marT="19300" marB="1930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 rowSpan="4"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 u="none" strike="noStrike" cap="none" dirty="0">
                          <a:solidFill>
                            <a:srgbClr val="00206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GPM / Project Stakeholders </a:t>
                      </a:r>
                      <a:endParaRPr sz="1100" dirty="0"/>
                    </a:p>
                  </a:txBody>
                  <a:tcPr marL="19300" marR="19300" marT="19300" marB="19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EAEA"/>
                    </a:solidFill>
                  </a:tcPr>
                </a:tc>
                <a:tc rowSpan="2"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0" i="0" u="none" strike="noStrike" cap="none" dirty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AJ – Group Product Manager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?– Scrum Master</a:t>
                      </a:r>
                      <a:endParaRPr sz="800" b="0" i="0" u="none" strike="noStrike" cap="none" dirty="0">
                        <a:solidFill>
                          <a:srgbClr val="002060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19300" marR="19300" marT="19300" marB="19300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 i="0" u="none" strike="noStrike" cap="none">
                          <a:solidFill>
                            <a:srgbClr val="00206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Scope</a:t>
                      </a:r>
                      <a:endParaRPr sz="1100"/>
                    </a:p>
                  </a:txBody>
                  <a:tcPr marL="0" marR="0" marT="19300" marB="19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 u="none" strike="noStrike" cap="none">
                          <a:solidFill>
                            <a:srgbClr val="00206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Schedule</a:t>
                      </a:r>
                      <a:endParaRPr sz="800" b="1" u="none" strike="noStrike" cap="none">
                        <a:solidFill>
                          <a:srgbClr val="00226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19300" marB="19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206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b="1" u="none" strike="noStrike" cap="none">
                          <a:solidFill>
                            <a:srgbClr val="00206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Outcome</a:t>
                      </a:r>
                      <a:endParaRPr sz="800" b="1" u="none" strike="noStrike" cap="none">
                        <a:solidFill>
                          <a:srgbClr val="00226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19300" marB="19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3150"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b="1" i="0" u="none" strike="noStrike" cap="none" dirty="0">
                          <a:solidFill>
                            <a:srgbClr val="00206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G</a:t>
                      </a:r>
                      <a:endParaRPr sz="1100" dirty="0"/>
                    </a:p>
                  </a:txBody>
                  <a:tcPr marL="19300" marR="19300" marT="19300" marB="19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D050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 dirty="0">
                          <a:solidFill>
                            <a:srgbClr val="002060"/>
                          </a:solidFill>
                        </a:rPr>
                        <a:t>Y</a:t>
                      </a:r>
                      <a:endParaRPr sz="800" b="1" dirty="0">
                        <a:solidFill>
                          <a:srgbClr val="002060"/>
                        </a:solidFill>
                      </a:endParaRPr>
                    </a:p>
                  </a:txBody>
                  <a:tcPr marL="19300" marR="19300" marT="19300" marB="19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E599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 dirty="0">
                          <a:solidFill>
                            <a:srgbClr val="002060"/>
                          </a:solidFill>
                        </a:rPr>
                        <a:t>Y</a:t>
                      </a:r>
                      <a:endParaRPr sz="1100" dirty="0"/>
                    </a:p>
                  </a:txBody>
                  <a:tcPr marL="19300" marR="19300" marT="19300" marB="19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E5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6953"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dirty="0">
                          <a:solidFill>
                            <a:srgbClr val="002060"/>
                          </a:solidFill>
                        </a:rPr>
                        <a:t>PSEG</a:t>
                      </a:r>
                      <a:r>
                        <a:rPr lang="en" sz="800" b="1" u="none" strike="noStrike" cap="none" dirty="0">
                          <a:solidFill>
                            <a:srgbClr val="00206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" sz="800" b="1" u="none" strike="noStrike" cap="none" dirty="0" err="1">
                          <a:solidFill>
                            <a:srgbClr val="00206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CoE</a:t>
                      </a:r>
                      <a:r>
                        <a:rPr lang="en" sz="800" b="1" u="none" strike="noStrike" cap="none" dirty="0">
                          <a:solidFill>
                            <a:srgbClr val="00206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Resources</a:t>
                      </a:r>
                      <a:endParaRPr sz="1100" dirty="0"/>
                    </a:p>
                  </a:txBody>
                  <a:tcPr marL="19300" marR="19300" marT="19300" marB="19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EAEA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i="0" u="none" strike="noStrike" cap="none" dirty="0" err="1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Sarat</a:t>
                      </a:r>
                      <a:r>
                        <a:rPr lang="en-US" sz="800" b="0" i="0" u="none" strike="noStrike" cap="none" dirty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 Banda</a:t>
                      </a:r>
                      <a:endParaRPr sz="800" b="0" i="0" u="none" strike="noStrike" cap="none" dirty="0">
                        <a:solidFill>
                          <a:srgbClr val="002060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19300" marR="19300" marT="19300" marB="19300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3192"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rgbClr val="002060"/>
                          </a:solidFill>
                          <a:latin typeface="Arial"/>
                          <a:cs typeface="Arial"/>
                          <a:sym typeface="Arial"/>
                        </a:rPr>
                        <a:t>Milestones</a:t>
                      </a:r>
                      <a:endParaRPr sz="800" b="0" i="0" u="none" strike="noStrike" cap="none" dirty="0">
                        <a:solidFill>
                          <a:srgbClr val="002060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19300" marR="19300" marT="19300" marB="19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EAEA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TBD</a:t>
                      </a:r>
                      <a:endParaRPr sz="800" b="0" i="0" u="none" strike="noStrike" cap="none" dirty="0">
                        <a:solidFill>
                          <a:srgbClr val="002060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19300" marR="19300" marT="19300" marB="19300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12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u="none" strike="noStrike" cap="none">
                          <a:solidFill>
                            <a:schemeClr val="lt1"/>
                          </a:solidFill>
                        </a:rPr>
                        <a:t>Completed activities</a:t>
                      </a:r>
                      <a:endParaRPr sz="1100"/>
                    </a:p>
                  </a:txBody>
                  <a:tcPr marL="19300" marR="19300" marT="19300" marB="1930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u="none" strike="noStrike" cap="none">
                          <a:solidFill>
                            <a:schemeClr val="lt1"/>
                          </a:solidFill>
                        </a:rPr>
                        <a:t>Active activities</a:t>
                      </a:r>
                      <a:endParaRPr sz="1100"/>
                    </a:p>
                  </a:txBody>
                  <a:tcPr marL="19300" marR="19300" marT="19300" marB="19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Upcoming activities</a:t>
                      </a:r>
                      <a:endParaRPr sz="1100"/>
                    </a:p>
                  </a:txBody>
                  <a:tcPr marL="19300" marR="19300" marT="19300" marB="19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58571">
                <a:tc>
                  <a:txBody>
                    <a:bodyPr/>
                    <a:lstStyle/>
                    <a:p>
                      <a:pPr marL="4572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>
                        <a:solidFill>
                          <a:srgbClr val="434343"/>
                        </a:solidFill>
                      </a:endParaRPr>
                    </a:p>
                    <a:p>
                      <a:pPr marL="4572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>
                        <a:solidFill>
                          <a:srgbClr val="434343"/>
                        </a:solidFill>
                      </a:endParaRPr>
                    </a:p>
                  </a:txBody>
                  <a:tcPr marL="38575" marR="19300" marT="19300" marB="1930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>
                        <a:solidFill>
                          <a:srgbClr val="434343"/>
                        </a:solidFill>
                      </a:endParaRPr>
                    </a:p>
                  </a:txBody>
                  <a:tcPr marL="38575" marR="19300" marT="19300" marB="1930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127000" marR="0" lvl="0" indent="-1206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34343"/>
                        </a:buClr>
                        <a:buSzPts val="900"/>
                        <a:buChar char="•"/>
                      </a:pPr>
                      <a:endParaRPr lang="en-US" sz="900" dirty="0">
                        <a:solidFill>
                          <a:srgbClr val="434343"/>
                        </a:solidFill>
                      </a:endParaRPr>
                    </a:p>
                  </a:txBody>
                  <a:tcPr marL="38575" marR="19300" marT="19300" marB="1930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86273">
                <a:tc gridSpan="8">
                  <a:txBody>
                    <a:bodyPr/>
                    <a:lstStyle/>
                    <a:p>
                      <a:pPr marL="215900" marR="0" lvl="0" indent="-1651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800"/>
                        <a:buFont typeface="Arial"/>
                        <a:buNone/>
                      </a:pPr>
                      <a:endParaRPr sz="800" u="none" strike="noStrike" cap="none" dirty="0">
                        <a:solidFill>
                          <a:srgbClr val="00206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215900" marR="0" lvl="0" indent="-1651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800"/>
                        <a:buFont typeface="Arial"/>
                        <a:buNone/>
                      </a:pPr>
                      <a:endParaRPr sz="800" u="none" strike="noStrike" cap="none" dirty="0">
                        <a:solidFill>
                          <a:srgbClr val="00206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215900" marR="0" lvl="0" indent="-1651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800"/>
                        <a:buFont typeface="Arial"/>
                        <a:buNone/>
                      </a:pPr>
                      <a:endParaRPr sz="800" u="none" strike="noStrike" cap="none" dirty="0">
                        <a:solidFill>
                          <a:srgbClr val="00206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215900" marR="0" lvl="0" indent="-1651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800"/>
                        <a:buFont typeface="Arial"/>
                        <a:buNone/>
                      </a:pPr>
                      <a:endParaRPr sz="800" u="none" strike="noStrike" cap="none" dirty="0">
                        <a:solidFill>
                          <a:srgbClr val="00206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215900" marR="0" lvl="0" indent="-1651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800"/>
                        <a:buFont typeface="Arial"/>
                        <a:buNone/>
                      </a:pPr>
                      <a:endParaRPr sz="800" u="none" strike="noStrike" cap="none" dirty="0">
                        <a:solidFill>
                          <a:srgbClr val="00206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215900" marR="0" lvl="0" indent="-1651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800"/>
                        <a:buFont typeface="Arial"/>
                        <a:buNone/>
                      </a:pPr>
                      <a:endParaRPr sz="800" u="none" strike="noStrike" cap="none" dirty="0">
                        <a:solidFill>
                          <a:srgbClr val="00206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8575" marR="19300" marT="19300" marB="1930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5" name="Google Shape;493;p68"/>
          <p:cNvGraphicFramePr/>
          <p:nvPr/>
        </p:nvGraphicFramePr>
        <p:xfrm>
          <a:off x="278605" y="3513290"/>
          <a:ext cx="8536781" cy="121101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9671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954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7426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89191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Risk &amp; Challenge </a:t>
                      </a:r>
                      <a:endParaRPr sz="1100" dirty="0">
                        <a:solidFill>
                          <a:schemeClr val="tx1"/>
                        </a:solidFill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i="0" u="none" strike="noStrike" cap="none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Action</a:t>
                      </a:r>
                      <a:endParaRPr sz="1100">
                        <a:solidFill>
                          <a:schemeClr val="tx1"/>
                        </a:solidFill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Comments</a:t>
                      </a:r>
                      <a:endParaRPr sz="1100" dirty="0">
                        <a:solidFill>
                          <a:schemeClr val="tx1"/>
                        </a:solidFill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9384"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900"/>
                        <a:buFont typeface="Arial"/>
                        <a:buNone/>
                        <a:tabLst/>
                        <a:defRPr/>
                      </a:pPr>
                      <a:endParaRPr sz="800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endParaRPr sz="800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7281">
                <a:tc>
                  <a:txBody>
                    <a:bodyPr/>
                    <a:lstStyle/>
                    <a:p>
                      <a:pPr marL="0" marR="0" lvl="1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900"/>
                        <a:buFont typeface="Arial"/>
                        <a:buNone/>
                      </a:pPr>
                      <a:endParaRPr sz="800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endParaRPr sz="800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600" marR="68600" marT="34300" marB="34300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600" marR="68600" marT="34300" marB="34300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8585">
                <a:tc>
                  <a:txBody>
                    <a:bodyPr/>
                    <a:lstStyle/>
                    <a:p>
                      <a:pPr marL="0" marR="0" lvl="1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900"/>
                        <a:buFont typeface="Arial"/>
                        <a:buNone/>
                      </a:pPr>
                      <a:endParaRPr sz="800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endParaRPr sz="800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600" marR="68600" marT="34300" marB="34300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600" marR="68600" marT="34300" marB="34300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4615834"/>
                  </a:ext>
                </a:extLst>
              </a:tr>
            </a:tbl>
          </a:graphicData>
        </a:graphic>
      </p:graphicFrame>
      <p:sp>
        <p:nvSpPr>
          <p:cNvPr id="6" name="Google Shape;494;p68"/>
          <p:cNvSpPr txBox="1">
            <a:spLocks noGrp="1"/>
          </p:cNvSpPr>
          <p:nvPr>
            <p:ph type="sldNum" idx="12"/>
          </p:nvPr>
        </p:nvSpPr>
        <p:spPr>
          <a:xfrm>
            <a:off x="8595307" y="4863890"/>
            <a:ext cx="548693" cy="393525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100"/>
              <a:t>5</a:t>
            </a:fld>
            <a:endParaRPr sz="11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DBA38A-6364-0745-B439-37E4A4062056}"/>
              </a:ext>
            </a:extLst>
          </p:cNvPr>
          <p:cNvSpPr txBox="1"/>
          <p:nvPr/>
        </p:nvSpPr>
        <p:spPr>
          <a:xfrm>
            <a:off x="3450431" y="2571750"/>
            <a:ext cx="24503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Work with </a:t>
            </a:r>
            <a:r>
              <a:rPr lang="en-US" dirty="0" err="1">
                <a:solidFill>
                  <a:srgbClr val="C00000"/>
                </a:solidFill>
              </a:rPr>
              <a:t>Sarat</a:t>
            </a:r>
            <a:r>
              <a:rPr lang="en-US" dirty="0">
                <a:solidFill>
                  <a:srgbClr val="C00000"/>
                </a:solidFill>
              </a:rPr>
              <a:t> to fill this</a:t>
            </a:r>
          </a:p>
        </p:txBody>
      </p:sp>
    </p:spTree>
    <p:extLst>
      <p:ext uri="{BB962C8B-B14F-4D97-AF65-F5344CB8AC3E}">
        <p14:creationId xmlns:p14="http://schemas.microsoft.com/office/powerpoint/2010/main" val="31176340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8605" y="274885"/>
            <a:ext cx="8229600" cy="411600"/>
          </a:xfrm>
        </p:spPr>
        <p:txBody>
          <a:bodyPr/>
          <a:lstStyle/>
          <a:p>
            <a:r>
              <a:rPr lang="en-US" sz="2400" dirty="0"/>
              <a:t>SPOT</a:t>
            </a:r>
          </a:p>
        </p:txBody>
      </p:sp>
      <p:graphicFrame>
        <p:nvGraphicFramePr>
          <p:cNvPr id="4" name="Google Shape;492;p68"/>
          <p:cNvGraphicFramePr/>
          <p:nvPr>
            <p:extLst>
              <p:ext uri="{D42A27DB-BD31-4B8C-83A1-F6EECF244321}">
                <p14:modId xmlns:p14="http://schemas.microsoft.com/office/powerpoint/2010/main" val="332403167"/>
              </p:ext>
            </p:extLst>
          </p:nvPr>
        </p:nvGraphicFramePr>
        <p:xfrm>
          <a:off x="278606" y="776776"/>
          <a:ext cx="8536782" cy="370990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9611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82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943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194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2279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0325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8641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6116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47259">
                <a:tc rowSpan="4"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206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b="1" u="none" strike="noStrike" cap="none" dirty="0">
                          <a:solidFill>
                            <a:srgbClr val="00206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Status as of  </a:t>
                      </a:r>
                      <a:r>
                        <a:rPr lang="en-US" sz="1100" b="1" u="none" strike="noStrike" cap="none" dirty="0">
                          <a:solidFill>
                            <a:srgbClr val="00206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06/18/2021</a:t>
                      </a:r>
                      <a:endParaRPr sz="1100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1" u="none" strike="noStrike" cap="none" dirty="0">
                        <a:solidFill>
                          <a:srgbClr val="00206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b="0" dirty="0">
                          <a:solidFill>
                            <a:srgbClr val="434343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TBD</a:t>
                      </a:r>
                      <a:endParaRPr sz="900" b="0" dirty="0">
                        <a:solidFill>
                          <a:srgbClr val="434343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9300" marR="19300" marT="19300" marB="1930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 rowSpan="4"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 u="none" strike="noStrike" cap="none" dirty="0">
                          <a:solidFill>
                            <a:srgbClr val="00206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GPM / Project Stakeholders </a:t>
                      </a:r>
                      <a:endParaRPr sz="1100" dirty="0"/>
                    </a:p>
                  </a:txBody>
                  <a:tcPr marL="19300" marR="19300" marT="19300" marB="19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EAEA"/>
                    </a:solidFill>
                  </a:tcPr>
                </a:tc>
                <a:tc rowSpan="2"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0" i="0" u="none" strike="noStrike" cap="none" dirty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AJ – Group Product Manager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i="0" u="none" strike="noStrike" cap="none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?– </a:t>
                      </a:r>
                      <a:r>
                        <a:rPr lang="en-US" sz="800" b="0" i="0" u="none" strike="noStrike" cap="none" dirty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Scrum Master</a:t>
                      </a:r>
                      <a:endParaRPr sz="800" b="0" i="0" u="none" strike="noStrike" cap="none" dirty="0">
                        <a:solidFill>
                          <a:srgbClr val="002060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19300" marR="19300" marT="19300" marB="19300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 i="0" u="none" strike="noStrike" cap="none">
                          <a:solidFill>
                            <a:srgbClr val="00206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Scope</a:t>
                      </a:r>
                      <a:endParaRPr sz="1100"/>
                    </a:p>
                  </a:txBody>
                  <a:tcPr marL="0" marR="0" marT="19300" marB="19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 u="none" strike="noStrike" cap="none">
                          <a:solidFill>
                            <a:srgbClr val="00206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Schedule</a:t>
                      </a:r>
                      <a:endParaRPr sz="800" b="1" u="none" strike="noStrike" cap="none">
                        <a:solidFill>
                          <a:srgbClr val="00226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19300" marB="19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206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b="1" u="none" strike="noStrike" cap="none">
                          <a:solidFill>
                            <a:srgbClr val="00206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Outcome</a:t>
                      </a:r>
                      <a:endParaRPr sz="800" b="1" u="none" strike="noStrike" cap="none">
                        <a:solidFill>
                          <a:srgbClr val="00226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19300" marB="19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3150"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b="1" i="0" u="none" strike="noStrike" cap="none" dirty="0">
                          <a:solidFill>
                            <a:srgbClr val="00206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G</a:t>
                      </a:r>
                      <a:endParaRPr sz="1100" dirty="0"/>
                    </a:p>
                  </a:txBody>
                  <a:tcPr marL="19300" marR="19300" marT="19300" marB="19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D050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 dirty="0">
                          <a:solidFill>
                            <a:srgbClr val="002060"/>
                          </a:solidFill>
                        </a:rPr>
                        <a:t>Y</a:t>
                      </a:r>
                      <a:endParaRPr sz="800" b="1" dirty="0">
                        <a:solidFill>
                          <a:srgbClr val="002060"/>
                        </a:solidFill>
                      </a:endParaRPr>
                    </a:p>
                  </a:txBody>
                  <a:tcPr marL="19300" marR="19300" marT="19300" marB="19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E599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 dirty="0">
                          <a:solidFill>
                            <a:srgbClr val="002060"/>
                          </a:solidFill>
                        </a:rPr>
                        <a:t>Y</a:t>
                      </a:r>
                      <a:endParaRPr sz="1100" dirty="0"/>
                    </a:p>
                  </a:txBody>
                  <a:tcPr marL="19300" marR="19300" marT="19300" marB="19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E5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6953"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dirty="0">
                          <a:solidFill>
                            <a:srgbClr val="002060"/>
                          </a:solidFill>
                        </a:rPr>
                        <a:t>PSEG</a:t>
                      </a:r>
                      <a:r>
                        <a:rPr lang="en" sz="800" b="1" u="none" strike="noStrike" cap="none" dirty="0">
                          <a:solidFill>
                            <a:srgbClr val="00206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" sz="800" b="1" u="none" strike="noStrike" cap="none" dirty="0" err="1">
                          <a:solidFill>
                            <a:srgbClr val="00206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CoE</a:t>
                      </a:r>
                      <a:r>
                        <a:rPr lang="en" sz="800" b="1" u="none" strike="noStrike" cap="none" dirty="0">
                          <a:solidFill>
                            <a:srgbClr val="00206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Resources</a:t>
                      </a:r>
                      <a:endParaRPr sz="1100" dirty="0"/>
                    </a:p>
                  </a:txBody>
                  <a:tcPr marL="19300" marR="19300" marT="19300" marB="19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EAEA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i="0" u="none" strike="noStrike" cap="none" dirty="0" err="1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Sarat</a:t>
                      </a:r>
                      <a:r>
                        <a:rPr lang="en-US" sz="800" b="0" i="0" u="none" strike="noStrike" cap="none" dirty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 Banda</a:t>
                      </a:r>
                      <a:endParaRPr sz="800" b="0" i="0" u="none" strike="noStrike" cap="none" dirty="0">
                        <a:solidFill>
                          <a:srgbClr val="002060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19300" marR="19300" marT="19300" marB="19300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3192"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rgbClr val="002060"/>
                          </a:solidFill>
                          <a:latin typeface="Arial"/>
                          <a:cs typeface="Arial"/>
                          <a:sym typeface="Arial"/>
                        </a:rPr>
                        <a:t>Milestones</a:t>
                      </a:r>
                      <a:endParaRPr sz="800" b="0" i="0" u="none" strike="noStrike" cap="none" dirty="0">
                        <a:solidFill>
                          <a:srgbClr val="002060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19300" marR="19300" marT="19300" marB="19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EAEA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TBD</a:t>
                      </a:r>
                      <a:endParaRPr sz="800" b="0" i="0" u="none" strike="noStrike" cap="none" dirty="0">
                        <a:solidFill>
                          <a:srgbClr val="002060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19300" marR="19300" marT="19300" marB="19300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12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u="none" strike="noStrike" cap="none">
                          <a:solidFill>
                            <a:schemeClr val="lt1"/>
                          </a:solidFill>
                        </a:rPr>
                        <a:t>Completed activities</a:t>
                      </a:r>
                      <a:endParaRPr sz="1100"/>
                    </a:p>
                  </a:txBody>
                  <a:tcPr marL="19300" marR="19300" marT="19300" marB="1930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u="none" strike="noStrike" cap="none">
                          <a:solidFill>
                            <a:schemeClr val="lt1"/>
                          </a:solidFill>
                        </a:rPr>
                        <a:t>Active activities</a:t>
                      </a:r>
                      <a:endParaRPr sz="1100"/>
                    </a:p>
                  </a:txBody>
                  <a:tcPr marL="19300" marR="19300" marT="19300" marB="19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Upcoming activities</a:t>
                      </a:r>
                      <a:endParaRPr sz="1100"/>
                    </a:p>
                  </a:txBody>
                  <a:tcPr marL="19300" marR="19300" marT="19300" marB="19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58571">
                <a:tc>
                  <a:txBody>
                    <a:bodyPr/>
                    <a:lstStyle/>
                    <a:p>
                      <a:pPr marL="4572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>
                        <a:solidFill>
                          <a:srgbClr val="434343"/>
                        </a:solidFill>
                      </a:endParaRPr>
                    </a:p>
                    <a:p>
                      <a:pPr marL="4572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>
                        <a:solidFill>
                          <a:srgbClr val="434343"/>
                        </a:solidFill>
                      </a:endParaRPr>
                    </a:p>
                  </a:txBody>
                  <a:tcPr marL="38575" marR="19300" marT="19300" marB="1930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>
                        <a:solidFill>
                          <a:srgbClr val="434343"/>
                        </a:solidFill>
                      </a:endParaRPr>
                    </a:p>
                  </a:txBody>
                  <a:tcPr marL="38575" marR="19300" marT="19300" marB="1930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127000" marR="0" lvl="0" indent="-1206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34343"/>
                        </a:buClr>
                        <a:buSzPts val="900"/>
                        <a:buChar char="•"/>
                      </a:pPr>
                      <a:endParaRPr lang="en-US" sz="900" dirty="0">
                        <a:solidFill>
                          <a:srgbClr val="434343"/>
                        </a:solidFill>
                      </a:endParaRPr>
                    </a:p>
                  </a:txBody>
                  <a:tcPr marL="38575" marR="19300" marT="19300" marB="1930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86273">
                <a:tc gridSpan="8">
                  <a:txBody>
                    <a:bodyPr/>
                    <a:lstStyle/>
                    <a:p>
                      <a:pPr marL="215900" marR="0" lvl="0" indent="-1651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800"/>
                        <a:buFont typeface="Arial"/>
                        <a:buNone/>
                      </a:pPr>
                      <a:endParaRPr sz="800" u="none" strike="noStrike" cap="none" dirty="0">
                        <a:solidFill>
                          <a:srgbClr val="00206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215900" marR="0" lvl="0" indent="-1651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800"/>
                        <a:buFont typeface="Arial"/>
                        <a:buNone/>
                      </a:pPr>
                      <a:endParaRPr sz="800" u="none" strike="noStrike" cap="none" dirty="0">
                        <a:solidFill>
                          <a:srgbClr val="00206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215900" marR="0" lvl="0" indent="-1651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800"/>
                        <a:buFont typeface="Arial"/>
                        <a:buNone/>
                      </a:pPr>
                      <a:endParaRPr sz="800" u="none" strike="noStrike" cap="none" dirty="0">
                        <a:solidFill>
                          <a:srgbClr val="00206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215900" marR="0" lvl="0" indent="-1651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800"/>
                        <a:buFont typeface="Arial"/>
                        <a:buNone/>
                      </a:pPr>
                      <a:endParaRPr sz="800" u="none" strike="noStrike" cap="none" dirty="0">
                        <a:solidFill>
                          <a:srgbClr val="00206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215900" marR="0" lvl="0" indent="-1651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800"/>
                        <a:buFont typeface="Arial"/>
                        <a:buNone/>
                      </a:pPr>
                      <a:endParaRPr sz="800" u="none" strike="noStrike" cap="none" dirty="0">
                        <a:solidFill>
                          <a:srgbClr val="00206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215900" marR="0" lvl="0" indent="-1651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800"/>
                        <a:buFont typeface="Arial"/>
                        <a:buNone/>
                      </a:pPr>
                      <a:endParaRPr sz="800" u="none" strike="noStrike" cap="none" dirty="0">
                        <a:solidFill>
                          <a:srgbClr val="00206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8575" marR="19300" marT="19300" marB="1930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5" name="Google Shape;493;p68"/>
          <p:cNvGraphicFramePr/>
          <p:nvPr/>
        </p:nvGraphicFramePr>
        <p:xfrm>
          <a:off x="278605" y="3513290"/>
          <a:ext cx="8536781" cy="121101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9671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954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7426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89191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Risk &amp; Challenge </a:t>
                      </a:r>
                      <a:endParaRPr sz="1100" dirty="0">
                        <a:solidFill>
                          <a:schemeClr val="tx1"/>
                        </a:solidFill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i="0" u="none" strike="noStrike" cap="none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Action</a:t>
                      </a:r>
                      <a:endParaRPr sz="1100">
                        <a:solidFill>
                          <a:schemeClr val="tx1"/>
                        </a:solidFill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Comments</a:t>
                      </a:r>
                      <a:endParaRPr sz="1100" dirty="0">
                        <a:solidFill>
                          <a:schemeClr val="tx1"/>
                        </a:solidFill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9384"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900"/>
                        <a:buFont typeface="Arial"/>
                        <a:buNone/>
                        <a:tabLst/>
                        <a:defRPr/>
                      </a:pPr>
                      <a:endParaRPr sz="800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endParaRPr sz="800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7281">
                <a:tc>
                  <a:txBody>
                    <a:bodyPr/>
                    <a:lstStyle/>
                    <a:p>
                      <a:pPr marL="0" marR="0" lvl="1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900"/>
                        <a:buFont typeface="Arial"/>
                        <a:buNone/>
                      </a:pPr>
                      <a:endParaRPr sz="800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endParaRPr sz="800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600" marR="68600" marT="34300" marB="34300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600" marR="68600" marT="34300" marB="34300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8585">
                <a:tc>
                  <a:txBody>
                    <a:bodyPr/>
                    <a:lstStyle/>
                    <a:p>
                      <a:pPr marL="0" marR="0" lvl="1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900"/>
                        <a:buFont typeface="Arial"/>
                        <a:buNone/>
                      </a:pPr>
                      <a:endParaRPr sz="800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endParaRPr sz="800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600" marR="68600" marT="34300" marB="34300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600" marR="68600" marT="34300" marB="34300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4615834"/>
                  </a:ext>
                </a:extLst>
              </a:tr>
            </a:tbl>
          </a:graphicData>
        </a:graphic>
      </p:graphicFrame>
      <p:sp>
        <p:nvSpPr>
          <p:cNvPr id="6" name="Google Shape;494;p68"/>
          <p:cNvSpPr txBox="1">
            <a:spLocks noGrp="1"/>
          </p:cNvSpPr>
          <p:nvPr>
            <p:ph type="sldNum" idx="12"/>
          </p:nvPr>
        </p:nvSpPr>
        <p:spPr>
          <a:xfrm>
            <a:off x="8595307" y="4863890"/>
            <a:ext cx="548693" cy="393525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100"/>
              <a:t>6</a:t>
            </a:fld>
            <a:endParaRPr sz="11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DBA38A-6364-0745-B439-37E4A4062056}"/>
              </a:ext>
            </a:extLst>
          </p:cNvPr>
          <p:cNvSpPr txBox="1"/>
          <p:nvPr/>
        </p:nvSpPr>
        <p:spPr>
          <a:xfrm>
            <a:off x="3450431" y="2571750"/>
            <a:ext cx="24503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Work with </a:t>
            </a:r>
            <a:r>
              <a:rPr lang="en-US" dirty="0" err="1">
                <a:solidFill>
                  <a:srgbClr val="C00000"/>
                </a:solidFill>
              </a:rPr>
              <a:t>Sarat</a:t>
            </a:r>
            <a:r>
              <a:rPr lang="en-US" dirty="0">
                <a:solidFill>
                  <a:srgbClr val="C00000"/>
                </a:solidFill>
              </a:rPr>
              <a:t> to fill this</a:t>
            </a:r>
          </a:p>
        </p:txBody>
      </p:sp>
    </p:spTree>
    <p:extLst>
      <p:ext uri="{BB962C8B-B14F-4D97-AF65-F5344CB8AC3E}">
        <p14:creationId xmlns:p14="http://schemas.microsoft.com/office/powerpoint/2010/main" val="173622155"/>
      </p:ext>
    </p:extLst>
  </p:cSld>
  <p:clrMapOvr>
    <a:masterClrMapping/>
  </p:clrMapOvr>
</p:sld>
</file>

<file path=ppt/theme/theme1.xml><?xml version="1.0" encoding="utf-8"?>
<a:theme xmlns:a="http://schemas.openxmlformats.org/drawingml/2006/main" name="IT_PP_MASTER">
  <a:themeElements>
    <a:clrScheme name="Custom 2">
      <a:dk1>
        <a:srgbClr val="000000"/>
      </a:dk1>
      <a:lt1>
        <a:srgbClr val="FFFFFF"/>
      </a:lt1>
      <a:dk2>
        <a:srgbClr val="434342"/>
      </a:dk2>
      <a:lt2>
        <a:srgbClr val="CDD7D9"/>
      </a:lt2>
      <a:accent1>
        <a:srgbClr val="797B7E"/>
      </a:accent1>
      <a:accent2>
        <a:srgbClr val="F96A1B"/>
      </a:accent2>
      <a:accent3>
        <a:srgbClr val="5581A6"/>
      </a:accent3>
      <a:accent4>
        <a:srgbClr val="7C984A"/>
      </a:accent4>
      <a:accent5>
        <a:srgbClr val="C2AD8D"/>
      </a:accent5>
      <a:accent6>
        <a:srgbClr val="506E94"/>
      </a:accent6>
      <a:hlink>
        <a:srgbClr val="3333FF"/>
      </a:hlink>
      <a:folHlink>
        <a:srgbClr val="3333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jb5f813dbad04bf49a3b29713b738734 xmlns="773ccfad-7d20-4736-afd6-65edad3fba3a">
      <Terms xmlns="http://schemas.microsoft.com/office/infopath/2007/PartnerControls">
        <TermInfo xmlns="http://schemas.microsoft.com/office/infopath/2007/PartnerControls">
          <TermName xmlns="http://schemas.microsoft.com/office/infopath/2007/PartnerControls">Information Technology</TermName>
          <TermId xmlns="http://schemas.microsoft.com/office/infopath/2007/PartnerControls">8339e926-5b2e-4330-89ee-389374b2ef04</TermId>
        </TermInfo>
      </Terms>
    </jb5f813dbad04bf49a3b29713b738734>
    <p56c9c95f0f949b0b10a7c2213de4b43 xmlns="773ccfad-7d20-4736-afd6-65edad3fba3a">
      <Terms xmlns="http://schemas.microsoft.com/office/infopath/2007/PartnerControls">
        <TermInfo xmlns="http://schemas.microsoft.com/office/infopath/2007/PartnerControls">
          <TermName xmlns="http://schemas.microsoft.com/office/infopath/2007/PartnerControls">PSEG Services Corp.</TermName>
          <TermId xmlns="http://schemas.microsoft.com/office/infopath/2007/PartnerControls">e4cb0e55-2905-42b1-aa68-d4d58dba955b</TermId>
        </TermInfo>
      </Terms>
    </p56c9c95f0f949b0b10a7c2213de4b43>
    <TaxCatchAll xmlns="773ccfad-7d20-4736-afd6-65edad3fba3a">
      <Value>6</Value>
      <Value>5</Value>
      <Value>2</Value>
    </TaxCatchAll>
    <PublishingExpirationDate xmlns="http://schemas.microsoft.com/sharepoint/v3" xsi:nil="true"/>
    <a835c8ca365c4da38a0cc1a0b61fb94e xmlns="773ccfad-7d20-4736-afd6-65edad3fba3a">
      <Terms xmlns="http://schemas.microsoft.com/office/infopath/2007/PartnerControls">
        <TermInfo xmlns="http://schemas.microsoft.com/office/infopath/2007/PartnerControls">
          <TermName xmlns="http://schemas.microsoft.com/office/infopath/2007/PartnerControls">General</TermName>
          <TermId xmlns="http://schemas.microsoft.com/office/infopath/2007/PartnerControls">1268b6c8-6b1e-49f7-a8c6-1b6e05dd8cdb</TermId>
        </TermInfo>
      </Terms>
    </a835c8ca365c4da38a0cc1a0b61fb94e>
    <PublishingStartDate xmlns="http://schemas.microsoft.com/sharepoint/v3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?mso-contentType ?>
<SharedContentType xmlns="Microsoft.SharePoint.Taxonomy.ContentTypeSync" SourceId="b2d8a96c-2c75-4850-9dc5-e69503adb18e" ContentTypeId="0x0101" PreviousValue="false"/>
</file>

<file path=customXml/item4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FB3E726A79A46429D48DC1DB293D3B2" ma:contentTypeVersion="1" ma:contentTypeDescription="Create a new document." ma:contentTypeScope="" ma:versionID="3787fe613d340a887ac0940a1585b705">
  <xsd:schema xmlns:xsd="http://www.w3.org/2001/XMLSchema" xmlns:xs="http://www.w3.org/2001/XMLSchema" xmlns:p="http://schemas.microsoft.com/office/2006/metadata/properties" xmlns:ns1="http://schemas.microsoft.com/sharepoint/v3" xmlns:ns2="773ccfad-7d20-4736-afd6-65edad3fba3a" targetNamespace="http://schemas.microsoft.com/office/2006/metadata/properties" ma:root="true" ma:fieldsID="7a447436f575419af59ef52ed2582b45" ns1:_="" ns2:_="">
    <xsd:import namespace="http://schemas.microsoft.com/sharepoint/v3"/>
    <xsd:import namespace="773ccfad-7d20-4736-afd6-65edad3fba3a"/>
    <xsd:element name="properties">
      <xsd:complexType>
        <xsd:sequence>
          <xsd:element name="documentManagement">
            <xsd:complexType>
              <xsd:all>
                <xsd:element ref="ns2:TaxCatchAll" minOccurs="0"/>
                <xsd:element ref="ns2:TaxCatchAllLabel" minOccurs="0"/>
                <xsd:element ref="ns2:jb5f813dbad04bf49a3b29713b738734" minOccurs="0"/>
                <xsd:element ref="ns2:a835c8ca365c4da38a0cc1a0b61fb94e" minOccurs="0"/>
                <xsd:element ref="ns2:p56c9c95f0f949b0b10a7c2213de4b43" minOccurs="0"/>
                <xsd:element ref="ns1:PublishingStartDate" minOccurs="0"/>
                <xsd:element ref="ns1:PublishingExpiration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16" nillable="true" ma:displayName="Scheduling Start Date" ma:internalName="PublishingStartDate">
      <xsd:simpleType>
        <xsd:restriction base="dms:Unknown"/>
      </xsd:simpleType>
    </xsd:element>
    <xsd:element name="PublishingExpirationDate" ma:index="17" nillable="true" ma:displayName="Scheduling End Date" ma:internalName="PublishingExpirationDat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73ccfad-7d20-4736-afd6-65edad3fba3a" elementFormDefault="qualified">
    <xsd:import namespace="http://schemas.microsoft.com/office/2006/documentManagement/types"/>
    <xsd:import namespace="http://schemas.microsoft.com/office/infopath/2007/PartnerControls"/>
    <xsd:element name="TaxCatchAll" ma:index="8" nillable="true" ma:displayName="Taxonomy Catch All Column" ma:hidden="true" ma:list="{196958f4-11d3-439e-bfcd-5195af5bb5c8}" ma:internalName="TaxCatchAll" ma:showField="CatchAllData" ma:web="7d9048e6-14b8-422d-820f-7ddfc2f62d0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9" nillable="true" ma:displayName="Taxonomy Catch All Column1" ma:hidden="true" ma:list="{196958f4-11d3-439e-bfcd-5195af5bb5c8}" ma:internalName="TaxCatchAllLabel" ma:readOnly="true" ma:showField="CatchAllDataLabel" ma:web="7d9048e6-14b8-422d-820f-7ddfc2f62d0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jb5f813dbad04bf49a3b29713b738734" ma:index="10" ma:taxonomy="true" ma:internalName="jb5f813dbad04bf49a3b29713b738734" ma:taxonomyFieldName="PSEG_Docs_Category" ma:displayName="PSEG_Docs_Category" ma:default="" ma:fieldId="{3b5f813d-bad0-4bf4-9a3b-29713b738734}" ma:sspId="b2d8a96c-2c75-4850-9dc5-e69503adb18e" ma:termSetId="016ae066-0aaf-4f28-b31a-574b221b704c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a835c8ca365c4da38a0cc1a0b61fb94e" ma:index="12" ma:taxonomy="true" ma:internalName="a835c8ca365c4da38a0cc1a0b61fb94e" ma:taxonomyFieldName="PSEG_Docs_Classification" ma:displayName="PSEG_Docs_Classification" ma:readOnly="false" ma:default="" ma:fieldId="{a835c8ca-365c-4da3-8a0c-c1a0b61fb94e}" ma:sspId="b2d8a96c-2c75-4850-9dc5-e69503adb18e" ma:termSetId="abb31c85-6746-422d-8465-a4ca7d4f22ed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p56c9c95f0f949b0b10a7c2213de4b43" ma:index="14" ma:taxonomy="true" ma:internalName="p56c9c95f0f949b0b10a7c2213de4b43" ma:taxonomyFieldName="PSEG_Docs_LOB" ma:displayName="PSEG_Docs_LOB" ma:default="" ma:fieldId="{956c9c95-f0f9-49b0-b10a-7c2213de4b43}" ma:sspId="b2d8a96c-2c75-4850-9dc5-e69503adb18e" ma:termSetId="b6d09b3f-1d7c-4d52-b090-307af764ab25" ma:anchorId="00000000-0000-0000-0000-000000000000" ma:open="false" ma:isKeyword="false">
      <xsd:complexType>
        <xsd:sequence>
          <xsd:element ref="pc:Terms" minOccurs="0" maxOccurs="1"/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35875AA-A9D1-4669-B29C-A4E9D7B0E8A4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microsoft.com/sharepoint/v3"/>
    <ds:schemaRef ds:uri="773ccfad-7d20-4736-afd6-65edad3fba3a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8E1A688E-D0C3-4E4C-A772-17667D9B39B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414B2E2-C92F-4373-884D-90D2974AEECF}">
  <ds:schemaRefs>
    <ds:schemaRef ds:uri="Microsoft.SharePoint.Taxonomy.ContentTypeSync"/>
  </ds:schemaRefs>
</ds:datastoreItem>
</file>

<file path=customXml/itemProps4.xml><?xml version="1.0" encoding="utf-8"?>
<ds:datastoreItem xmlns:ds="http://schemas.openxmlformats.org/officeDocument/2006/customXml" ds:itemID="{64B1056E-BF9F-4759-8E91-22CB3ECC6D1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73ccfad-7d20-4736-afd6-65edad3fba3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46</TotalTime>
  <Words>451</Words>
  <Application>Microsoft Macintosh PowerPoint</Application>
  <PresentationFormat>On-screen Show (16:9)</PresentationFormat>
  <Paragraphs>159</Paragraphs>
  <Slides>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8" baseType="lpstr">
      <vt:lpstr>Libre Franklin</vt:lpstr>
      <vt:lpstr>Franklin Gothic</vt:lpstr>
      <vt:lpstr>IBM Plex Sans Light</vt:lpstr>
      <vt:lpstr>Libre Franklin Thin</vt:lpstr>
      <vt:lpstr>Georgia</vt:lpstr>
      <vt:lpstr>Cambria</vt:lpstr>
      <vt:lpstr>Salesforce Sans</vt:lpstr>
      <vt:lpstr>Calibri</vt:lpstr>
      <vt:lpstr>Merriweather Sans</vt:lpstr>
      <vt:lpstr>Noto Sans Symbols</vt:lpstr>
      <vt:lpstr>Arial</vt:lpstr>
      <vt:lpstr>IT_PP_MASTER</vt:lpstr>
      <vt:lpstr>PowerPoint Presentation</vt:lpstr>
      <vt:lpstr>CRM – Phase 1 </vt:lpstr>
      <vt:lpstr>EE / EV</vt:lpstr>
      <vt:lpstr>OMS</vt:lpstr>
      <vt:lpstr>MWMS</vt:lpstr>
      <vt:lpstr>SPOT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Ranganathan, Umesh</dc:creator>
  <cp:lastModifiedBy>Umesh Ranganathan</cp:lastModifiedBy>
  <cp:revision>10</cp:revision>
  <dcterms:modified xsi:type="dcterms:W3CDTF">2021-06-18T17:40:10Z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0x010100CFB3E726A79A46429D48DC1DB293D3B2</vt:lpwstr>
  </property>
  <property fmtid="{D5CDD505-2E9C-101B-9397-08002B2CF9AE}" pid="3" name="PSEG_Docs_LOB">
    <vt:lpwstr>5;#PSEG Services Corp.|e4cb0e55-2905-42b1-aa68-d4d58dba955b</vt:lpwstr>
  </property>
  <property fmtid="{D5CDD505-2E9C-101B-9397-08002B2CF9AE}" pid="4" name="PSEG_Docs_Category">
    <vt:lpwstr>6;#Information Technology|8339e926-5b2e-4330-89ee-389374b2ef04</vt:lpwstr>
  </property>
  <property fmtid="{D5CDD505-2E9C-101B-9397-08002B2CF9AE}" pid="5" name="PSEG_Docs_Classification">
    <vt:lpwstr>2;#General|1268b6c8-6b1e-49f7-a8c6-1b6e05dd8cdb</vt:lpwstr>
  </property>
</Properties>
</file>